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57" r:id="rId4"/>
    <p:sldId id="258" r:id="rId5"/>
    <p:sldId id="259" r:id="rId6"/>
    <p:sldId id="260" r:id="rId7"/>
    <p:sldId id="263" r:id="rId8"/>
    <p:sldId id="267" r:id="rId9"/>
    <p:sldId id="268" r:id="rId10"/>
    <p:sldId id="269" r:id="rId11"/>
    <p:sldId id="270" r:id="rId12"/>
    <p:sldId id="271" r:id="rId13"/>
    <p:sldId id="280" r:id="rId14"/>
    <p:sldId id="281" r:id="rId15"/>
    <p:sldId id="284" r:id="rId16"/>
    <p:sldId id="285" r:id="rId17"/>
    <p:sldId id="286" r:id="rId18"/>
    <p:sldId id="287" r:id="rId19"/>
    <p:sldId id="288" r:id="rId20"/>
    <p:sldId id="292" r:id="rId21"/>
    <p:sldId id="293" r:id="rId22"/>
    <p:sldId id="294" r:id="rId23"/>
    <p:sldId id="297" r:id="rId24"/>
    <p:sldId id="298" r:id="rId25"/>
    <p:sldId id="299" r:id="rId26"/>
    <p:sldId id="303" r:id="rId27"/>
    <p:sldId id="304" r:id="rId28"/>
    <p:sldId id="305" r:id="rId29"/>
    <p:sldId id="308" r:id="rId30"/>
    <p:sldId id="311" r:id="rId31"/>
    <p:sldId id="316" r:id="rId32"/>
    <p:sldId id="317" r:id="rId33"/>
    <p:sldId id="31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A89859-E3AC-42EB-8597-705B95EDAB61}">
          <p14:sldIdLst>
            <p14:sldId id="322"/>
            <p14:sldId id="256"/>
            <p14:sldId id="257"/>
            <p14:sldId id="258"/>
            <p14:sldId id="259"/>
            <p14:sldId id="260"/>
            <p14:sldId id="263"/>
            <p14:sldId id="267"/>
            <p14:sldId id="268"/>
            <p14:sldId id="269"/>
            <p14:sldId id="270"/>
            <p14:sldId id="271"/>
            <p14:sldId id="280"/>
            <p14:sldId id="281"/>
            <p14:sldId id="284"/>
            <p14:sldId id="285"/>
            <p14:sldId id="286"/>
            <p14:sldId id="287"/>
            <p14:sldId id="288"/>
            <p14:sldId id="292"/>
            <p14:sldId id="293"/>
            <p14:sldId id="294"/>
            <p14:sldId id="297"/>
            <p14:sldId id="298"/>
            <p14:sldId id="299"/>
            <p14:sldId id="303"/>
            <p14:sldId id="304"/>
            <p14:sldId id="305"/>
            <p14:sldId id="308"/>
            <p14:sldId id="311"/>
            <p14:sldId id="316"/>
            <p14:sldId id="317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5" autoAdjust="0"/>
    <p:restoredTop sz="98551" autoAdjust="0"/>
  </p:normalViewPr>
  <p:slideViewPr>
    <p:cSldViewPr>
      <p:cViewPr varScale="1">
        <p:scale>
          <a:sx n="67" d="100"/>
          <a:sy n="67" d="100"/>
        </p:scale>
        <p:origin x="-1164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8:37:08.03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5E87881-FED7-40C6-93D5-1EDB1DED5317}" emma:medium="tactile" emma:mode="ink">
          <msink:context xmlns:msink="http://schemas.microsoft.com/ink/2010/main" type="writingRegion" rotatedBoundingBox="2721,6707 13312,6432 13558,15881 2966,16156"/>
        </emma:interpretation>
      </emma:emma>
    </inkml:annotationXML>
    <inkml:traceGroup>
      <inkml:annotationXML>
        <emma:emma xmlns:emma="http://www.w3.org/2003/04/emma" version="1.0">
          <emma:interpretation id="{E1C7DC78-4E5C-46C7-B3CE-BEA6DFA57E2A}" emma:medium="tactile" emma:mode="ink">
            <msink:context xmlns:msink="http://schemas.microsoft.com/ink/2010/main" type="paragraph" rotatedBoundingBox="3048,6707 12724,6341 12785,7939 3108,83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7BA6BE-8E3D-4E34-A00B-6DE4A0BBF700}" emma:medium="tactile" emma:mode="ink">
              <msink:context xmlns:msink="http://schemas.microsoft.com/ink/2010/main" type="line" rotatedBoundingBox="3048,6707 12724,6341 12785,7939 3108,8305"/>
            </emma:interpretation>
          </emma:emma>
        </inkml:annotationXML>
        <inkml:traceGroup>
          <inkml:annotationXML>
            <emma:emma xmlns:emma="http://www.w3.org/2003/04/emma" version="1.0">
              <emma:interpretation id="{9C53C07E-3E46-4F3E-B493-D73BE2F299C5}" emma:medium="tactile" emma:mode="ink">
                <msink:context xmlns:msink="http://schemas.microsoft.com/ink/2010/main" type="inkWord" rotatedBoundingBox="3048,6714 3485,6697 3537,8081 3101,8098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/</emma:literal>
                </emma:interpretation>
                <emma:interpretation id="interp2" emma:lang="ko-KR" emma:confidence="0">
                  <emma:literal>l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6</emma:literal>
                </emma:interpretation>
              </emma:one-of>
            </emma:emma>
          </inkml:annotationXML>
          <inkml:trace contextRef="#ctx0" brushRef="#br0">378 96 476,'2'-14'9,"2"-1"-3,-1-3 0,-1 1 6,-2 10 7,-2-2 4,0 4 2,2-1 0,-1 2-8,-1 3-6,0 1-4,0 1-8,0 7-2,-3 4 2,-2 9 0,-4 8 7,0 7 5,-4 10 8,-1 9 8,-1 5 4,1 9 1,-1 6-3,-1 3-5,2 4-4,-1 2-5,3 0-3,-1-3-4,2-5-3,-1-1 0,1-4-1,2-5 0,-2-6 2,2-9 0,2-11 1,0-5 4,0-6 1,2-7 5,-1-4 2,1-3 2,0-6 2,1-4 1,1-1 3,-3-2-4,1-4-14,2-2-32,-1-1-42,1-6-40,1-2-27,2-5 20,2-8 30,4-8 33,7-6-283</inkml:trace>
        </inkml:traceGroup>
        <inkml:traceGroup>
          <inkml:annotationXML>
            <emma:emma xmlns:emma="http://www.w3.org/2003/04/emma" version="1.0">
              <emma:interpretation id="{B106B85D-EFFF-4011-AE21-2E61EC00EB18}" emma:medium="tactile" emma:mode="ink">
                <msink:context xmlns:msink="http://schemas.microsoft.com/ink/2010/main" type="inkWord" rotatedBoundingBox="3525,6689 3994,6672 4054,8269 3586,8287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〉</emma:literal>
                </emma:interpretation>
                <emma:interpretation id="interp7" emma:lang="ko-KR" emma:confidence="0">
                  <emma:literal>;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449.7959">743-20 586,'-2'7'32,"0"2"-34,2 7-13,4 4 6,1 0 5,-1 6 1,2 1 2,1 6 0,-2 0 0,3 4-2,1-3 3,2 3 6,0-1 7,1-1 7,1-2 5,0 0 2,0-1 2,0 3-2,-3-2-1,3 3 0,-4 1-3,0 3 0,-3 2-3,-1 2-3,-3 5-5,-2 2-2,-2 2 0,-1 2 0,-5-1 2,-1 1 0,-3 0 1,-5-2 0,-1-4 2,-2-5-1,0-4 3,-4-4 1,2-3 5,0-2 4,0-3 3,2-3 0,-2-1-3,4-4-5,0-2-4,0-1-2,1-5-2,-1 1-2,3-2 0,-1-2-1,3 2-2,-1-3-5,3-3-10,0 0-25,0-1-36,4-2-41,1 0-42,2 0-11,6-2 36,4 0 40,3-4-268</inkml:trace>
        </inkml:traceGroup>
        <inkml:traceGroup>
          <inkml:annotationXML>
            <emma:emma xmlns:emma="http://www.w3.org/2003/04/emma" version="1.0">
              <emma:interpretation id="{5EA9F6E7-E879-4529-A513-72AF61DAFE21}" emma:medium="tactile" emma:mode="ink">
                <msink:context xmlns:msink="http://schemas.microsoft.com/ink/2010/main" type="inkWord" rotatedBoundingBox="4716,6921 5496,6891 5527,7722 4747,7752"/>
              </emma:interpretation>
              <emma:one-of disjunction-type="recognition" id="oneOf2">
                <emma:interpretation id="interp10" emma:lang="ko-KR" emma:confidence="0">
                  <emma:literal>니</emma:literal>
                </emma:interpretation>
                <emma:interpretation id="interp11" emma:lang="ko-KR" emma:confidence="0">
                  <emma:literal>U</emma:literal>
                </emma:interpretation>
                <emma:interpretation id="interp12" emma:lang="ko-KR" emma:confidence="0">
                  <emma:literal>Ⅵ</emma:literal>
                </emma:interpretation>
                <emma:interpretation id="interp13" emma:lang="ko-KR" emma:confidence="0">
                  <emma:literal>u</emma:literal>
                </emma:interpretation>
                <emma:interpretation id="interp14" emma:lang="ko-KR" emma:confidence="0">
                  <emma:literal>너</emma:literal>
                </emma:interpretation>
              </emma:one-of>
            </emma:emma>
          </inkml:annotationXML>
          <inkml:trace contextRef="#ctx0" brushRef="#br0" timeOffset="1276.6017">1664 288 529,'-3'-6'37,"-1"5"-21,2 1-19,4 0 1,-2 7 3,0 0 1,0-1 2,-2 1-3,0-2 2,0 3-3,1-1-3,-1 2 1,0 6-2,-2 7 1,1 9 8,1 7 4,0 6 8,0 5 0,2 4-2,4 2-6,1-1-5,3 1 1,1-2 1,0-6-2,4-3 1,-1-7-1,3-8-3,-2-2 2,3-7-2,-1-5 1,1-6 0,-1-5 4,3-6 4,2-9 8,4-4 4,3-7-2,4-7-1,2-5-4,0-5-2,0-3-1,0-5 1,-1-2 1,-1-4 2,-1 2-3,-1-2-1,-4 0-4,1 0-1,-1 4-2,-1 1 1,-2 3-3,-2 6-1,-3 5 0,-3 6 0,-1 6-1,-2 8 0,-6 5-7,1 7-6,-4 4-1,-1 7-1,-1 7 9,-1 10 2,-1 8 7,0 10-1,0 5 0,2 4 0,0 0-3,2 0 2,0-2-1,1 0-1,5-1 1,-5-1-1,3-5 2,-4-2 3,1-8 2,1-3 4,-2-3-1,1-5 1,-1-3-1,2-1 2,-2-5 0,1-5-2,1 0-4,-2-1-12,0-5-24,0 1-33,1-2-45,-1-4-1,3-2 20,-5-12-291</inkml:trace>
        </inkml:traceGroup>
        <inkml:traceGroup>
          <inkml:annotationXML>
            <emma:emma xmlns:emma="http://www.w3.org/2003/04/emma" version="1.0">
              <emma:interpretation id="{811414BC-0233-4C63-AEE4-6CBA91E0C8FE}" emma:medium="tactile" emma:mode="ink">
                <msink:context xmlns:msink="http://schemas.microsoft.com/ink/2010/main" type="inkWord" rotatedBoundingBox="5982,6990 6542,6969 6577,7892 6017,7913"/>
              </emma:interpretation>
              <emma:one-of disjunction-type="recognition" id="oneOf3">
                <emma:interpretation id="interp15" emma:lang="ko-KR" emma:confidence="0">
                  <emma:literal>%</emma:literal>
                </emma:interpretation>
                <emma:interpretation id="interp16" emma:lang="ko-KR" emma:confidence="0">
                  <emma:literal>t</emma:literal>
                </emma:interpretation>
                <emma:interpretation id="interp17" emma:lang="ko-KR" emma:confidence="0">
                  <emma:literal>f</emma:literal>
                </emma:interpretation>
                <emma:interpretation id="interp18" emma:lang="ko-KR" emma:confidence="0">
                  <emma:literal>ㅏ</emma:literal>
                </emma:interpretation>
                <emma:interpretation id="interp19" emma:lang="ko-KR" emma:confidence="0">
                  <emma:literal>+</emma:literal>
                </emma:interpretation>
              </emma:one-of>
            </emma:emma>
          </inkml:annotationXML>
          <inkml:trace contextRef="#ctx0" brushRef="#br0" timeOffset="1629.6388">3250 279 711,'-4'7'67,"2"6"-86,2 1-21,4 6 4,1 2 7,-5 0 4,0 4 9,-2-1 14,-1-3 3,-1 0-1,2 0 3,-1 0 3,-3 0 10,1 0 13,-1 1 8,-1 5 3,-2 1-5,2 2-10,-1 0-10,1 4-9,1 1-5,-1 4 0,-2 4 2,0 2 1,0-3 1,1 1-2,-1-2-11,4-2-22,-1-3-28,3-6-19,-3-4 6,3-7 19,-3-5 22,1-8-294</inkml:trace>
          <inkml:trace contextRef="#ctx0" brushRef="#br0" timeOffset="1940.8067">2899 642 952,'6'-9'-6,"5"1"-48,3 3 7,5 1 26,-7 10 15,1 3 4,2-4 9,1 1 2,2-1-1,4-3 2,0-2-10,4 0-2,-1-2 0,3-1 3,-1-3 7,2 1 7,0-3 5,1 3-1,-3-1-5,0 1-3,-1 1-5,-2 2 0,-1 2-12,-3 2-47,-1 2-57,-3 3-2,0 1-323</inkml:trace>
        </inkml:traceGroup>
        <inkml:traceGroup>
          <inkml:annotationXML>
            <emma:emma xmlns:emma="http://www.w3.org/2003/04/emma" version="1.0">
              <emma:interpretation id="{89F697DA-0EDF-44AD-82BD-F8AFE3A41710}" emma:medium="tactile" emma:mode="ink">
                <msink:context xmlns:msink="http://schemas.microsoft.com/ink/2010/main" type="inkWord" rotatedBoundingBox="6988,7012 7886,6978 7913,7695 7015,7729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ⅴ</emma:literal>
                </emma:interpretation>
                <emma:interpretation id="interp22" emma:lang="ko-KR" emma:confidence="0">
                  <emma:literal>Ⅴ</emma:literal>
                </emma:interpretation>
                <emma:interpretation id="interp23" emma:lang="ko-KR" emma:confidence="0">
                  <emma:literal>v</emma:literal>
                </emma:interpretation>
                <emma:interpretation id="interp24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2600.0445">3892 333 660,'3'-3'76,"3"-3"-46,1 1-14,4 1 2,-4 2-6,-1 2-1,-2 0 0,-1 0 2,-3 2 0,2-2 7,-2 0 13,0 2 18,0-2 16,-2 0 5,2 0-6,-2 0-23,1 2-19,1-2-17,-2 2-9,2 1-7,0 1-4,0 1-1,0 5-1,2 2 2,1 5 2,1 3 2,3 5 0,2 5 2,2 2 3,2 1 1,0 0-1,0 4 1,1-1 1,3 2 0,-1-1 2,0-3 1,1 1 0,-1-2 0,1-2-1,-1-2 17,0-1-1,1-3 3,-3-1 1,-1-2-15,-2-4 2,0-3-1,-2-3 4,-3-3-2,-1-3 1,1-2 3,-3-3 1,3-2 8,-1-3 13,3-5 14,3-6 11,1-5 2,3-7-7,3-4-12,2-6-9,4-1-8,1-4-8,3-2-4,1 0-2,-2 2 1,3 1 4,-1 0-3,0 5-1,-2 1-4,1 2-5,-3 6 0,1-2 0,-4 5-6,-2 6-17,-6 3-42,-3 4-71,0 4-90,-4 0-58,3 3 47,1 0 68,3 3-250</inkml:trace>
        </inkml:traceGroup>
        <inkml:traceGroup>
          <inkml:annotationXML>
            <emma:emma xmlns:emma="http://www.w3.org/2003/04/emma" version="1.0">
              <emma:interpretation id="{6EE6D661-64F6-4560-88B1-9EB2CFB260E9}" emma:medium="tactile" emma:mode="ink">
                <msink:context xmlns:msink="http://schemas.microsoft.com/ink/2010/main" type="inkWord" rotatedBoundingBox="8946,6596 10369,6542 10414,7734 8991,7788"/>
              </emma:interpretation>
              <emma:one-of disjunction-type="recognition" id="oneOf5">
                <emma:interpretation id="interp25" emma:lang="ko-KR" emma:confidence="0">
                  <emma:literal>E</emma:literal>
                </emma:interpretation>
                <emma:interpretation id="interp26" emma:lang="ko-KR" emma:confidence="0">
                  <emma:literal>을</emma:literal>
                </emma:interpretation>
                <emma:interpretation id="interp27" emma:lang="ko-KR" emma:confidence="0">
                  <emma:literal>ㅌ</emma:literal>
                </emma:interpretation>
                <emma:interpretation id="interp28" emma:lang="ko-KR" emma:confidence="0">
                  <emma:literal>은</emma:literal>
                </emma:interpretation>
                <emma:interpretation id="interp29" emma:lang="ko-KR" emma:confidence="0">
                  <emma:literal>£</emma:literal>
                </emma:interpretation>
              </emma:one-of>
            </emma:emma>
          </inkml:annotationXML>
          <inkml:trace contextRef="#ctx0" brushRef="#br0" timeOffset="3825.7623">7166-61 403,'6'-7'71,"3"-2"-63,0-2-4,-3 2 1,-3 2 0,-3-1 1,-2 3 4,-5-2 9,-2 1 6,-2 1 6,-4-1 5,-1 2-4,-2 3-2,-4-1-6,-4 2-6,-1 2-5,-6 1-8,-5 5-4,-2 3-4,-6 5 0,-3 4-4,-6 4-1,-3 3-2,-4 2-1,-4 6 12,2 0 4,4 1 3,2 2 1,5 3-10,3 1 0,1 1 0,4 5 2,1-1 3,4-3 1,3 2 2,3-3 5,1-1 2,3 2 2,5-2 0,3-2-6,2-2-2,4 1-2,1-3-5,4-3 0,6-2-2,3-2 0,4-5-3,3 2 0,2-5-2,4 1-1,6-3-1,1 1 4,2-2 3,6-3 4,1-1 7,4-3 0,5-2 2,5-2 1,2-1-2,7-4 2,4-4 2,3-2 0,3-3 2,2 0-10,0-4-1,0 0 6,2-2 4,0-2 14,-2 1-2,0-3-4,-6 1-6,-1 0-3,-2 1 2,-4 0 4,-5 3 7,-2 1 4,-7 0-4,-6 2-7,-2 1-8,-5 3-5,-4 3 1,-3 0-1,-2 0 0,-6 2-2,-1 0-1,-3 2-7,1-2-18,0 0-42,-4 2-56,0-4-47,-2 0-1,-4-1 41,1-8-275</inkml:trace>
          <inkml:trace contextRef="#ctx0" brushRef="#br0" timeOffset="4277.5542">6161 631 514,'2'-4'21,"-2"1"-11,-2-3 2,2 1 8,-3 3 9,1-2 9,0 2-1,2-1-3,2 1-7,1-2-6,3 0 1,1-1 1,4 0 0,0-1 0,4 1-3,1 1-5,2 0-3,4 1-4,-2-1-3,6 0-3,1 1-1,6-1 0,5 0 1,2-1-6,4-2-2,2-2 5,5-2 3,0 1 15,2 0 3,0-1 1,-2-2-5,0 2-2,-5 0-4,-3 2-2,-1 0-2,-3 1-4,-5 1-21,-3 2-45,-5 1-57,-4 2-6,-4 0 21,-3 2-280</inkml:trace>
        </inkml:traceGroup>
        <inkml:traceGroup>
          <inkml:annotationXML>
            <emma:emma xmlns:emma="http://www.w3.org/2003/04/emma" version="1.0">
              <emma:interpretation id="{746CC6E6-9779-498F-958C-11E1D23FAF68}" emma:medium="tactile" emma:mode="ink">
                <msink:context xmlns:msink="http://schemas.microsoft.com/ink/2010/main" type="inkWord" rotatedBoundingBox="11505,6492 12728,6446 12785,7935 11562,7982"/>
              </emma:interpretation>
              <emma:one-of disjunction-type="recognition" id="oneOf6">
                <emma:interpretation id="interp30" emma:lang="ko-KR" emma:confidence="0">
                  <emma:literal>V</emma:literal>
                </emma:interpretation>
                <emma:interpretation id="interp31" emma:lang="ko-KR" emma:confidence="0">
                  <emma:literal>Ⅴ</emma:literal>
                </emma:interpretation>
                <emma:interpretation id="interp32" emma:lang="ko-KR" emma:confidence="0">
                  <emma:literal>ⅴ</emma:literal>
                </emma:interpretation>
                <emma:interpretation id="interp33" emma:lang="ko-KR" emma:confidence="0">
                  <emma:literal>v</emma:literal>
                </emma:interpretation>
                <emma:interpretation id="interp3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229.0072">8505-155 441,'-3'-13'20,"-4"0"-16,-3-2 1,5 6 0,-6 7 8,0 2 13,0 0 16,2 2 17,-2 0 8,6 0-1,-1 0-6,2 0-2,3-2 3,-1 1-1,2-1-5,2 0-12,-1 2-15,1 0-7,4 4-7,-1 3-3,2 3-2,3 5-5,1 7-2,1 3 0,3 4-1,1 5-1,3 5 0,1 2 1,0 3-1,0 5-1,0 2 1,2 2 0,1 1 1,-1 1 6,2-4 8,-2 0 10,-2-2 9,0-4 7,-2 2 1,-1-3-6,-1-2-4,1 0-10,-5-4-3,3-2-3,-2-2-6,1-1 1,-1 0-2,2-2-2,-3-1 0,-2 1 2,-1-4-3,-2 1 2,0-5 1,1-1-3,-1-4 3,-2 0-1,1-4 0,-1 1 2,1-4-3,-3-2 3,1-4 1,0-2 5,1-3 0,-3 0 4,0 0 7,0-4 0,-2 2 10,1-4 8,1-1 1,2-6 4,0-4-5,1-7-7,4-9-6,0-12-8,4-10-6,4-9-9,4-8-6,3-3-2,5-3-2,2 1 3,0-2-2,4 4-1,0 2 1,1 0-1,1 5-1,-1 3 2,-1 2 2,-2 8-4,-6 2-6,-1 6-19,-5 3-32,-1 2-39,-1 0-56,-1-1-86,-2-4-99,3-6 39,-1-4-276</inkml:trace>
        </inkml:traceGroup>
      </inkml:traceGroup>
    </inkml:traceGroup>
    <inkml:traceGroup>
      <inkml:annotationXML>
        <emma:emma xmlns:emma="http://www.w3.org/2003/04/emma" version="1.0">
          <emma:interpretation id="{D7CD4A91-2B40-422A-B42A-BB2A0C554FE4}" emma:medium="tactile" emma:mode="ink">
            <msink:context xmlns:msink="http://schemas.microsoft.com/ink/2010/main" type="paragraph" rotatedBoundingBox="2884,9432 13407,10056 13248,12733 2725,121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878452-FBB1-496B-AE13-37E76A21816D}" emma:medium="tactile" emma:mode="ink">
              <msink:context xmlns:msink="http://schemas.microsoft.com/ink/2010/main" type="line" rotatedBoundingBox="2884,9432 13407,10056 13248,12733 2725,12109"/>
            </emma:interpretation>
          </emma:emma>
        </inkml:annotationXML>
        <inkml:traceGroup>
          <inkml:annotationXML>
            <emma:emma xmlns:emma="http://www.w3.org/2003/04/emma" version="1.0">
              <emma:interpretation id="{19823954-D46D-4A14-9936-0CB1C357D65E}" emma:medium="tactile" emma:mode="ink">
                <msink:context xmlns:msink="http://schemas.microsoft.com/ink/2010/main" type="inkWord" rotatedBoundingBox="2839,10180 3717,10232 3668,11056 2790,11004"/>
              </emma:interpretation>
              <emma:one-of disjunction-type="recognition" id="oneOf7">
                <emma:interpretation id="interp35" emma:lang="ko-KR" emma:confidence="0">
                  <emma:literal>2</emma:literal>
                </emma:interpretation>
                <emma:interpretation id="interp36" emma:lang="ko-KR" emma:confidence="0">
                  <emma:literal>그</emma:literal>
                </emma:interpretation>
                <emma:interpretation id="interp37" emma:lang="ko-KR" emma:confidence="0">
                  <emma:literal>고</emma:literal>
                </emma:interpretation>
                <emma:interpretation id="interp38" emma:lang="ko-KR" emma:confidence="0">
                  <emma:literal>교</emma:literal>
                </emma:interpretation>
                <emma:interpretation id="interp3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6624.2746">-251 3822 672,'-9'-2'85,"-1"2"-64,3 0-36,7-4-11,4 2-2,1-3 4,3-1 9,3-3 5,-1-4 3,7-3 8,1-4 11,4-2 10,0-4 9,3 1-3,3-2-5,1 1-9,2 0-9,2 5-3,0-1-2,0 2-6,-2 7-14,0 4-12,0 7-16,0 7-9,-4 8 5,-3 7 10,-4 4 15,-6 5 13,-3 6 7,-5 3 4,-6 4 1,-4 4 2,-7-1 0,-2 1 1,-3 0 1,-2-1 2,-2 1 1,0-2 6,-2-4 6,-4-2 12,2-2 7,-3-3 7,-2-2 5,-4-3 0,-2-6 4,3-4-3,1-4-7,5-3-9,2-3-9,4-5-5,6-1-4,1-2-1,4-2 1,5 0-9,2-1-15,4-1-8,4-1-9,3-3 2,5 1 9,6 0 4,6-1 6,7 1 3,7 2 3,7-1 0,3 4-1,-1 1 1,0 2-1,-1 1 0,-1 0 1,-1 2 0,-4-2 2,-2 3 0,-6-1 0,-3-1-6,-3 1-6,-5-2-27,-1 0-41,-3-4-25,-3-4 6,0-6 25,1-12-265</inkml:trace>
        </inkml:traceGroup>
        <inkml:traceGroup>
          <inkml:annotationXML>
            <emma:emma xmlns:emma="http://www.w3.org/2003/04/emma" version="1.0">
              <emma:interpretation id="{4752E6DE-14EA-40C2-9047-00278CC5BB23}" emma:medium="tactile" emma:mode="ink">
                <msink:context xmlns:msink="http://schemas.microsoft.com/ink/2010/main" type="inkWord" rotatedBoundingBox="3793,9734 4429,9772 4326,11494 3691,11456"/>
              </emma:interpretation>
              <emma:one-of disjunction-type="recognition" id="oneOf8">
                <emma:interpretation id="interp40" emma:lang="ko-KR" emma:confidence="0">
                  <emma:literal>)</emma:literal>
                </emma:interpretation>
                <emma:interpretation id="interp41" emma:lang="ko-KR" emma:confidence="0">
                  <emma:literal>〉</emma:literal>
                </emma:interpretation>
                <emma:interpretation id="interp42" emma:lang="ko-KR" emma:confidence="0">
                  <emma:literal>]</emma:literal>
                </emma:interpretation>
                <emma:interpretation id="interp43" emma:lang="ko-KR" emma:confidence="0">
                  <emma:literal>;</emma:literal>
                </emma:interpretation>
                <emma:interpretation id="interp44" emma:lang="ko-KR" emma:confidence="0">
                  <emma:literal>〕</emma:literal>
                </emma:interpretation>
              </emma:one-of>
            </emma:emma>
          </inkml:annotationXML>
          <inkml:trace contextRef="#ctx0" brushRef="#br0" timeOffset="7084.0448">849 3046 916,'3'2'176,"7"7"-166,6 6-34,6 10 3,2 12-4,-1 7-14,-1 5-8,0 2-1,2 4 6,1 1 16,3 1 7,-1-1 10,0-1 6,1 0 0,-1-2 3,-3 1 1,0 1 2,-6 0 5,-4 1 3,-3 1 2,-5-2 2,-6 1 1,-6 1 1,-5 1 1,-3 1-1,-4 1 0,-6-2 3,-2-1 4,-1-4 5,-2-2 4,1-4 4,1-1 1,0-8 2,1-5-1,-1-6 7,1-7 7,1-3 10,-4-6 6,1-2 7,-3-4-5,2 1-3,2-4-14,-3-2-13,5 0-14,-1-2-10,3 0-12,3 0-5,-1 0-4,7 0-1,1 1 0,4-1-7,2-2-18,3 2-27,2 0-38,4 1-39,2-1-44,3-2-43,4 2-6,4-5 50,5-4 63,7-3-240</inkml:trace>
        </inkml:traceGroup>
        <inkml:traceGroup>
          <inkml:annotationXML>
            <emma:emma xmlns:emma="http://www.w3.org/2003/04/emma" version="1.0">
              <emma:interpretation id="{A42F8E7D-EE98-44A6-9650-B9507686BDA2}" emma:medium="tactile" emma:mode="ink">
                <msink:context xmlns:msink="http://schemas.microsoft.com/ink/2010/main" type="inkWord" rotatedBoundingBox="5244,9904 5353,9911 5215,12246 5105,12239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Ⅰ</emma:literal>
                </emma:interpretation>
                <emma:interpretation id="interp48" emma:lang="ko-KR" emma:confidence="0">
                  <emma:literal>I</emma:literal>
                </emma:interpretation>
                <emma:interpretation id="interp4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47273.5349">2255 3243 893,'-7'-11'5,"2"2"-48,-3 2-2,6 3 19,1 12 5,-3 1 4,0 7 6,1 6 6,-1 7 0,2 6-1,0 7 2,1 7 0,-3 6 2,0 7 0,-3 3 2,3 10 1,-1 9 0,1 11-1,1 5 0,1 8 0,2 1 1,-2 1 0,2-2 1,-4-6-3,1-9 2,-3-2 0,-1-5 1,-2-4 1,0-2-1,-1-3 0,3-3 0,-2-6 0,0-4 1,0-6 2,-2-7 10,0-3 7,2-8 11,0-5 13,0-6 4,1-7 4,1-6-2,1-3-4,1-6-4,0-1-8,3-3-8,-2-1-11,4 0-12,0-4-19,2 2-32,0-2-33,1-1-32,3-5-24,1-3 1,4-3 31,-5-17 28,8-6-253</inkml:trace>
        </inkml:traceGroup>
        <inkml:traceGroup>
          <inkml:annotationXML>
            <emma:emma xmlns:emma="http://www.w3.org/2003/04/emma" version="1.0">
              <emma:interpretation id="{2713F334-E3B5-4BEE-8F35-B89F72562E8F}" emma:medium="tactile" emma:mode="ink">
                <msink:context xmlns:msink="http://schemas.microsoft.com/ink/2010/main" type="inkWord" rotatedBoundingBox="5275,10424 6633,10505 6551,11886 5193,11805"/>
              </emma:interpretation>
              <emma:one-of disjunction-type="recognition" id="oneOf10">
                <emma:interpretation id="interp50" emma:lang="ko-KR" emma:confidence="0">
                  <emma:literal>ㅅ</emma:literal>
                </emma:interpretation>
                <emma:interpretation id="interp51" emma:lang="ko-KR" emma:confidence="0">
                  <emma:literal>人</emma:literal>
                </emma:interpretation>
                <emma:interpretation id="interp52" emma:lang="ko-KR" emma:confidence="0">
                  <emma:literal>入</emma:literal>
                </emma:interpretation>
                <emma:interpretation id="interp53" emma:lang="ko-KR" emma:confidence="0">
                  <emma:literal>x</emma:literal>
                </emma:interpretation>
                <emma:interpretation id="interp54" emma:lang="ko-KR" emma:confidence="0">
                  <emma:literal>X</emma:literal>
                </emma:interpretation>
              </emma:one-of>
            </emma:emma>
          </inkml:annotationXML>
          <inkml:trace contextRef="#ctx0" brushRef="#br0" timeOffset="47663.4909">3127 3783 930,'-9'6'178,"0"1"-280,0 4-22,4 2 34,3-1 61,-6 5-3,-1 5-2,-5 7 12,-5 2 5,-2 4 1,-5 1 3,-3 1 4,-4 3 2,-3 0 11,-6 4 4,-2-1 3,-2-1 5,1 2 2,1-4-3,2 2-3,0 0-5,2 0-6,1 4 1,1 1-4,-2 3 1,-2 2 1,0 0 0,2-5 1,2-3-2,5-2 0,2-2-3,3-4-6,6-1-8,4-4-12,4-5-5,3-6-1,2-6 2,3-3 9,4-5 6,2-3 5,4-5 6,3-5 2,2-7-1,6-8-289</inkml:trace>
          <inkml:trace contextRef="#ctx0" brushRef="#br0" timeOffset="47912.8359">2505 4570 410,'15'-6'58,"5"1"-47,5 1 1,-3 4 3,-2 2 1,2 3 1,-2 3 3,0 2 4,-1 5 5,-3 3 5,2 4-3,1 6-3,-1-1-4,4 6-2,-2 1-2,4 3 0,3-1-3,0-1-5,2 2-1,2-3-6,2 1 4,0 0 2,2-3-1,-2-2 1,-1-5-5,-1-1-4,0-4 0,1-4-9,0-3-26,3-4-32,0-5-26,1-6 4,-1-5 21,-2-8 27,-2-5 22,-8-7-289</inkml:trace>
        </inkml:traceGroup>
        <inkml:traceGroup>
          <inkml:annotationXML>
            <emma:emma xmlns:emma="http://www.w3.org/2003/04/emma" version="1.0">
              <emma:interpretation id="{6DA63F81-7C20-445A-9AA2-FAB73263F9C0}" emma:medium="tactile" emma:mode="ink">
                <msink:context xmlns:msink="http://schemas.microsoft.com/ink/2010/main" type="inkWord" rotatedBoundingBox="6816,10754 7655,10804 7589,11921 6750,11871"/>
              </emma:interpretation>
              <emma:one-of disjunction-type="recognition" id="oneOf11">
                <emma:interpretation id="interp55" emma:lang="ko-KR" emma:confidence="0">
                  <emma:literal>u</emma:literal>
                </emma:interpretation>
                <emma:interpretation id="interp56" emma:lang="ko-KR" emma:confidence="0">
                  <emma:literal>U</emma:literal>
                </emma:interpretation>
                <emma:interpretation id="interp57" emma:lang="ko-KR" emma:confidence="0">
                  <emma:literal>니</emma:literal>
                </emma:interpretation>
                <emma:interpretation id="interp58" emma:lang="ko-KR" emma:confidence="0">
                  <emma:literal>Ⅵ</emma:literal>
                </emma:interpretation>
                <emma:interpretation id="interp59" emma:lang="ko-KR" emma:confidence="0">
                  <emma:literal>Ⅱ</emma:literal>
                </emma:interpretation>
              </emma:one-of>
            </emma:emma>
          </inkml:annotationXML>
          <inkml:trace contextRef="#ctx0" brushRef="#br0" timeOffset="48712.6948">3722 4084 520,'-2'-7'9,"2"0"-14,0-1 0,2 3 3,-2 5 1,0 2 0,2-2 3,-4 2 4,4-1 5,-2 3 7,0 0 3,2-1 4,-2 6 1,0 1 0,-2 2 0,0 5-1,0 3-3,-1 4-4,1 7-5,-2 5-4,0 4-3,3 8-1,-1 6-1,2 3-2,0 5 3,2 0 0,1 2 0,3-2 0,1-2 0,2 0-2,2-3-2,2-4 1,2-2 0,-1-6 1,1-3 1,1-7 1,-1-4 5,1-7-1,1-6 7,-1-5 5,-1-4 9,-1-6 15,1-1 10,-2-4 6,-1-1-4,1-3-11,0-5-11,1-3-14,3-6-7,1-6-6,2-3-3,-2-4-3,1-3-1,-5-1 1,-1-1 1,0-2-2,-2 1 2,0 1-1,0-2 2,-2 2 17,0-4-2,-2 0 1,0-2-2,1 6-17,-3-1-1,1 7 2,-1 4 1,-1 3 0,1 5-1,-1 1 0,0 3 1,-1-1-2,1 5-1,0-3 2,1 2 0,-1 1-2,1-1 0,-1 4-2,-1 0 4,1 1-2,-2 5 0,0-1-2,0 2-1,-2 4-3,1 0-1,1 1-2,-2 5-2,0 5-1,2 5 0,-2 5 0,-2 8 0,2 8 2,0 5 1,0 7 5,2 3 0,0 3 3,0-2 0,-2-2 2,0-2 0,0-4 0,2-1 3,-1-3-2,3-1 2,0-3 2,-1-3 2,1-3 1,1-2 2,1-7 3,-1-2 2,1-6 3,1-3 1,0-2-2,1-2 0,-1-2-7,2 1-2,2-3-2,0-1-7,2-1-3,1-1-23,1 0-55,1-2-94,3-2-59,1-7 33,0-9-281</inkml:trace>
        </inkml:traceGroup>
        <inkml:traceGroup>
          <inkml:annotationXML>
            <emma:emma xmlns:emma="http://www.w3.org/2003/04/emma" version="1.0">
              <emma:interpretation id="{72AEBC5F-F218-47AE-BB7E-CF8CB291CFE6}" emma:medium="tactile" emma:mode="ink">
                <msink:context xmlns:msink="http://schemas.microsoft.com/ink/2010/main" type="inkWord" rotatedBoundingBox="8572,10438 11121,10589 11002,12600 8453,12449"/>
              </emma:interpretation>
              <emma:one-of disjunction-type="recognition" id="oneOf12">
                <emma:interpretation id="interp60" emma:lang="ko-KR" emma:confidence="0">
                  <emma:literal>ㅌ</emma:literal>
                </emma:interpretation>
                <emma:interpretation id="interp61" emma:lang="ko-KR" emma:confidence="0">
                  <emma:literal>E</emma:literal>
                </emma:interpretation>
                <emma:interpretation id="interp62" emma:lang="ko-KR" emma:confidence="0">
                  <emma:literal>다</emma:literal>
                </emma:interpretation>
                <emma:interpretation id="interp63" emma:lang="ko-KR" emma:confidence="0">
                  <emma:literal>匕</emma:literal>
                </emma:interpretation>
                <emma:interpretation id="interp64" emma:lang="ko-KR" emma:confidence="0">
                  <emma:literal>℃</emma:literal>
                </emma:interpretation>
              </emma:one-of>
            </emma:emma>
          </inkml:annotationXML>
          <inkml:trace contextRef="#ctx0" brushRef="#br0" timeOffset="51063.3929">7380 3854 712,'-6'0'96,"1"-1"-63,-4 1-18,0 1 1,-2 5-3,-4-3-7,-3 5-3,0-1 3,-6 0 4,-2-1 16,-3 1 18,-7 0 16,-3 1 5,-8 1-5,-4 0-14,-7 0-16,-5 2-10,-4 0-9,-6 2-8,-4 0-9,-7 3 5,-1 2 0,-3 4-3,-1 2-1,-1 5-11,5 6 3,3 1 4,7 4 7,4 0 2,5 2 0,4 2-2,4 5 0,5 4-2,5 8-2,3 4 2,4 3-1,5 1 2,3-1 2,6-5-1,-1 3 2,6-4 2,6-2 2,1 0 2,8-3-1,5-2 1,4 0-3,9-4 4,7 0-1,6-2-3,7-3 4,7-3-5,6-1 1,7-3 3,8-3-3,3-1 5,7-4 1,2-2-3,0-2 2,2-3-2,-2-2 0,1-4 0,4-7 0,4-2-1,1-7-20,1-4 4,2-3 0,1-3 2,3-1 20,-4-2 1,2-1 7,-6 1 5,0-4-1,-1 2-1,-6 1-6,-4-1-2,-2 0 0,-3 0-3,-2 0 0,-5 3-3,-4-3-2,-8 4-16,-1-2 2,-5 3-4,-5 1-1,-5 3 18,-3 1-1,-6-1-2,-5 4-7,-6 0-31,-4 0-44,-3 0-69,-4 0-84,-9-2 15,-12-1-270</inkml:trace>
          <inkml:trace contextRef="#ctx0" brushRef="#br0" timeOffset="51613.9209">5597 4788 1091,'-14'0'66,"-1"0"-82,-1 0-10,9 4-15,7-4-24,1 2-7,5 0-1,1 0 19,6 1 25,2 1 13,5-2 8,3-1 12,1-1 15,5-3 17,2 1 13,2-3 8,7-1 0,4-1-4,5-1-11,6-1-13,3-2-11,8 2-8,7-3-3,9-3-5,6 0 1,3 3-13,6-3-3,-1 2 1,3-1 2,-1-1 14,-1 0-2,-2 3-2,-6-1 4,-1 2 3,-6 2 8,-4-2 13,-3 4 3,-2-1 5,-7 1-1,-4 3-4,-4 1-21,-7 3-8,-3 0-7,-6 1-6,-4 3 10,-3 2-19,-6-3-55,-4 3-70,-3-1-54,-3 1 13,-3-3 51,-3 1-230</inkml:trace>
        </inkml:traceGroup>
        <inkml:traceGroup>
          <inkml:annotationXML>
            <emma:emma xmlns:emma="http://www.w3.org/2003/04/emma" version="1.0">
              <emma:interpretation id="{3B95B127-9EBB-4994-A53F-F74652EA6B18}" emma:medium="tactile" emma:mode="ink">
                <msink:context xmlns:msink="http://schemas.microsoft.com/ink/2010/main" type="inkWord" rotatedBoundingBox="11773,9959 13407,10056 13261,12523 11626,12426"/>
              </emma:interpretation>
              <emma:one-of disjunction-type="recognition" id="oneOf13">
                <emma:interpretation id="interp65" emma:lang="ko-KR" emma:confidence="0">
                  <emma:literal>V</emma:literal>
                </emma:interpretation>
                <emma:interpretation id="interp66" emma:lang="ko-KR" emma:confidence="0">
                  <emma:literal>Ⅴ</emma:literal>
                </emma:interpretation>
                <emma:interpretation id="interp67" emma:lang="ko-KR" emma:confidence="0">
                  <emma:literal>ⅴ</emma:literal>
                </emma:interpretation>
                <emma:interpretation id="interp68" emma:lang="ko-KR" emma:confidence="0">
                  <emma:literal>v</emma:literal>
                </emma:interpretation>
                <emma:interpretation id="interp69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52325.0176">8664 3687 815,'-3'-4'80,"-3"6"-125,2 0-7,8 1 25,-6 8 19,0 0 4,2 2 8,0 0 14,4-1 15,-2 1 17,0 2 10,0-1 4,1 3-2,1 3-9,-1 2-6,3 5-10,1 6-11,2 7-10,4 7-8,0 10-4,5 9-4,2 10-1,4 14 1,3 6-4,2 12 2,1 2-3,1-3 2,0-3 5,-2-4-1,0-5 1,-2-7 2,-1-2 0,-2-8 2,-1-7-1,1-3 5,-4-10 3,-2-9 14,-3-5 13,0-9 11,-1-8 9,-3-3-4,2-4-5,-2-4-5,-2-1-7,2-2-7,0 0-4,-2-3-9,0 1-5,2-1-8,-2-3-1,0 2 0,2-4-2,-3 3 2,1-5-8,0-1 1,0-4 0,-2-3 4,2-2 7,2-6 5,0-4 4,0-4 0,2-9 1,2-6 0,3-10 0,0-10-3,2-8-4,2-7 0,2-4-5,3-5-4,0-6 1,4-4-3,0-3 3,4-3-4,2-6-1,3-4-3,2-7 1,2 0 2,-1-4 0,3 2-2,0 2-1,-3 3 1,-1 8-1,-2 7 4,-3 11 1,-2 15 1,-8 12 0,-2 10 2,-4 7 1,-5 7-3,-3 6 2,-4 5-1,-2 5-8,-3 5-8,-2 3-14,-1 3-23,1 2-31,0 1-51,0 1-89,0-2-97,-2 1 20,0-3-253</inkml:trace>
        </inkml:traceGroup>
      </inkml:traceGroup>
    </inkml:traceGroup>
    <inkml:traceGroup>
      <inkml:annotationXML>
        <emma:emma xmlns:emma="http://www.w3.org/2003/04/emma" version="1.0">
          <emma:interpretation id="{4C399D86-93B2-47C9-9015-24D10F703EF4}" emma:medium="tactile" emma:mode="ink">
            <msink:context xmlns:msink="http://schemas.microsoft.com/ink/2010/main" type="paragraph" rotatedBoundingBox="3009,13968 12840,13713 12897,15898 3066,16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AB4B55-5068-48AB-8894-63C7021355E7}" emma:medium="tactile" emma:mode="ink">
              <msink:context xmlns:msink="http://schemas.microsoft.com/ink/2010/main" type="inkBullet" rotatedBoundingBox="3012,14077 4622,14035 4663,15608 3053,15649"/>
            </emma:interpretation>
            <emma:one-of disjunction-type="recognition" id="oneOf14">
              <emma:interpretation id="interp70" emma:lang="ko-KR" emma:confidence="0">
                <emma:literal>히</emma:literal>
              </emma:interpretation>
              <emma:interpretation id="interp71" emma:lang="ko-KR" emma:confidence="0">
                <emma:literal>되</emma:literal>
              </emma:interpretation>
              <emma:interpretation id="interp72" emma:lang="ko-KR" emma:confidence="0">
                <emma:literal>귀</emma:literal>
              </emma:interpretation>
              <emma:interpretation id="interp73" emma:lang="ko-KR" emma:confidence="0">
                <emma:literal>引</emma:literal>
              </emma:interpretation>
              <emma:interpretation id="interp74" emma:lang="ko-KR" emma:confidence="0">
                <emma:literal>퍼</emma:literal>
              </emma:interpretation>
            </emma:one-of>
          </emma:emma>
        </inkml:annotationXML>
        <inkml:trace contextRef="#ctx0" brushRef="#br0" timeOffset="53571.6821">30 8070 500,'-19'15'29,"1"5"-23,-2 6-7,6-3 1,8-6-4,1-1-2,1-5 1,0-4 1,2-3 5,2-4 4,-1-2 6,1-3 7,1-4 8,3-6 9,2-3 7,3-4 4,3-5-4,7-1-11,3-3-10,5-2-6,2-1-8,2-3-3,4 1-3,-1 1-1,3 2-2,1 4 0,2 2-1,-1 7-2,1 5-4,-4 4-5,1 7-11,-2 8-11,-3 7-3,-4 5-3,-5 10 4,-8 5 9,-4 7 6,-7 6 9,-6 3 8,-4-1 6,-6 0 3,-5-1 3,-5 1 1,-1-1 2,-1-1 0,-4-4-2,3-3 0,-2-2-4,3-6 0,0-4-1,4-5 1,2-3-3,1-3 0,6-5-1,2-1-2,4-5-1,3 1-3,4-2 0,3 0-1,6-2 5,4-2 3,3 0 4,8-3 2,1-1 0,6-1 0,3-2-2,3 1-1,1 1-3,-4 0-2,3 1 0,-1 3 9,-5 3 0,-2 3 2,-6 5 0,-3 4-7,-5 5 1,-5 3 1,-4 5 4,-5 3 3,-1 1 10,-6 4 7,-3 1 11,-2-1 9,-4 0 2,-1-4 9,-5 1 5,-1-7 6,-2-1-5,1-2-8,-5-2-11,4-5-12,0-4-2,-1-3-8,2-4-10,1-2-11,2-4-29,2-5-35,1-4-45,2-5-45,2-9-29,4-15 31,5-13-275</inkml:trace>
        <inkml:trace contextRef="#ctx0" brushRef="#br0" timeOffset="53979.5898">1044 7350 1092,'-5'11'247,"1"3"-279,6 8-14,10-2 13,9 0 22,4 4 2,4 0 1,6 1-5,0 1-2,-1-2-2,1-3 5,-2 1 5,-2 0 9,0-2 1,-6 2-2,1 2 2,-6 0-3,2 1 2,-4 4 0,0 1-1,-3 2 2,-2 5-2,-2-1 0,-2 4 2,-4 6-1,-1 2 6,-4 6-2,-4 3 1,-3 1 4,-2 1 7,-6-1 8,-5 0 8,-2-1 12,-3 1 5,-1-3-1,1 0 1,-3-6-7,1-3-4,0-6-3,-1-2-9,3-5-5,-1-2-10,4-7-4,2-4-12,2-6-28,5-3-60,6-5-97,3-4-91,4-4 23,9-7 67,6-10-237</inkml:trace>
      </inkml:traceGroup>
      <inkml:traceGroup>
        <inkml:annotationXML>
          <emma:emma xmlns:emma="http://www.w3.org/2003/04/emma" version="1.0">
            <emma:interpretation id="{346FB8F8-E642-4079-A809-453F9CA1091A}" emma:medium="tactile" emma:mode="ink">
              <msink:context xmlns:msink="http://schemas.microsoft.com/ink/2010/main" type="line" rotatedBoundingBox="5144,13913 12840,13713 12897,15898 5200,16098"/>
            </emma:interpretation>
          </emma:emma>
        </inkml:annotationXML>
        <inkml:traceGroup>
          <inkml:annotationXML>
            <emma:emma xmlns:emma="http://www.w3.org/2003/04/emma" version="1.0">
              <emma:interpretation id="{E02404E0-6927-49A3-B6CB-47D4B89A7CC6}" emma:medium="tactile" emma:mode="ink">
                <msink:context xmlns:msink="http://schemas.microsoft.com/ink/2010/main" type="inkWord" rotatedBoundingBox="5152,14243 6969,14196 7006,15601 5189,15648"/>
              </emma:interpretation>
              <emma:one-of disjunction-type="recognition" id="oneOf15">
                <emma:interpretation id="interp75" emma:lang="ko-KR" emma:confidence="0">
                  <emma:literal>제</emma:literal>
                </emma:interpretation>
                <emma:interpretation id="interp76" emma:lang="ko-KR" emma:confidence="0">
                  <emma:literal>체</emma:literal>
                </emma:interpretation>
                <emma:interpretation id="interp77" emma:lang="ko-KR" emma:confidence="0">
                  <emma:literal>졔</emma:literal>
                </emma:interpretation>
                <emma:interpretation id="interp78" emma:lang="ko-KR" emma:confidence="0">
                  <emma:literal>재</emma:literal>
                </emma:interpretation>
                <emma:interpretation id="interp79" emma:lang="ko-KR" emma:confidence="0">
                  <emma:literal>젝</emma:literal>
                </emma:interpretation>
              </emma:one-of>
            </emma:emma>
          </inkml:annotationXML>
          <inkml:trace contextRef="#ctx0" brushRef="#br0" timeOffset="54669.7429">2151 7895 604,'-20'6'33,"-2"1"-44,-1 4-5,10-2 9,7-2 2,5-1-4,2-1 1,3-1-1,5-4 4,4 0 3,5-6 7,4-4 7,4-5 4,5-3 11,3-4 7,8-6 4,2 1 7,0-4-1,1 2-3,-3 2-9,2-1-14,-4 3-9,0 3-10,-1 2-2,-5 5-3,-3 4-6,-1 6 1,-8 5-4,-6 3 2,-3 5 8,-6 3 5,-2 3 3,-5 3 3,-1 4 9,-3 3 6,-3 4 4,-1 6 4,-1 5-6,-3 2 0,-3 5 0,0 1 2,-1-1-1,1 2-6,1 1-4,-1 2-3,1 2-6,-1 0 0,2-4-3,0-2 0,2-3-1,2-2-1,0-4-9,2-3-25,1-6-28,3-3-27,-1-8-17,2-3 8,2-6 19,2-4 22,0-5 25,0-3 15,1-8 10,3-4 2,1-5 5,2-6 0,-1-5 0,1-7 2,2-2-3,0 2 0,1-1 1,1 7 2,0 2 2,0 8-1,0 6 7,1 3 2,-1 4 1,1 5 3,1 1-3,1 5-4,1 3-1,-3 2-3,3 4 1,-4 2 2,1 2 6,-1 5 7,2 2 3,-1 3 3,3 6-7,-1 2-7,2 7-7,1 2-5,-1 6-5,2-1-19,0 0-9,0-1-13,0-8 0,-2-7 18,-1-5 7,-23-26-2,17 11-305</inkml:trace>
          <inkml:trace contextRef="#ctx0" brushRef="#br0" timeOffset="55051.7208">2987 8298 685,'-6'-3'123,"1"-5"-64,1-1-40,4-2-9,6 2 0,3-2 3,2 0-2,0-1-1,2-5 0,1 1-4,1-4-3,-2-2 3,1-2 3,-1-1 3,-2-1 3,3-1-3,-1-1-3,2-3-5,1 0-3,1-2 1,-1 1-3,2-3 1,-1 2-2,-3 2 2,1 2 0,-2 7-1,-4 6 4,-2 5 2,-1 3-1,-3 7 4,1 1-2,-2 3 0,-1 4 2,3 4-2,0 4 1,1 7-4,1 3-1,-1 6 0,1 4-1,1 3 3,2 1-2,-2 3-2,3 3 1,-3 3-1,0-1 1,0 1-1,-3-5 2,0-2-1,-2-5-3,-1-1-18,-1-6-21,2-2-15,-2-5-11,-2-2 0,2-5-5,2-2-7,-2-8 6,2 0 16,2-6 20,-1-8-293</inkml:trace>
          <inkml:trace contextRef="#ctx0" brushRef="#br0" timeOffset="55352.9166">3766 7501 1286,'-9'9'283,"3"4"-291,-1 4-20,7-1 11,2 6 7,0 7-2,1 7-6,3 8 1,1 7 8,2 6 2,0 1 4,2 6 2,0 4 0,0 5 4,2 1-1,0 5-2,-2-4 1,0-4 0,-2-4-1,0-5-1,-2-1 1,-1-9-1,-1-2-1,-1-5-1,-2-3-17,-2-5-21,0-6-24,-2-2-41,0-5-32,0-4-23,0-4 7,-1-7 37,-1-7 42,2-7-277</inkml:trace>
        </inkml:traceGroup>
        <inkml:traceGroup>
          <inkml:annotationXML>
            <emma:emma xmlns:emma="http://www.w3.org/2003/04/emma" version="1.0">
              <emma:interpretation id="{8C21A3C5-D3CC-41F1-9B4F-85ADE45D92B0}" emma:medium="tactile" emma:mode="ink">
                <msink:context xmlns:msink="http://schemas.microsoft.com/ink/2010/main" type="inkWord" rotatedBoundingBox="7102,14151 8609,14112 8642,15391 7135,15431"/>
              </emma:interpretation>
              <emma:one-of disjunction-type="recognition" id="oneOf16">
                <emma:interpretation id="interp80" emma:lang="ko-KR" emma:confidence="0">
                  <emma:literal>로</emma:literal>
                </emma:interpretation>
                <emma:interpretation id="interp81" emma:lang="ko-KR" emma:confidence="0">
                  <emma:literal>도</emma:literal>
                </emma:interpretation>
                <emma:interpretation id="interp82" emma:lang="ko-KR" emma:confidence="0">
                  <emma:literal>조</emma:literal>
                </emma:interpretation>
                <emma:interpretation id="interp83" emma:lang="ko-KR" emma:confidence="0">
                  <emma:literal>포</emma:literal>
                </emma:interpretation>
                <emma:interpretation id="interp84" emma:lang="ko-KR" emma:confidence="0">
                  <emma:literal>모</emma:literal>
                </emma:interpretation>
              </emma:one-of>
            </emma:emma>
          </inkml:annotationXML>
          <inkml:trace contextRef="#ctx0" brushRef="#br0" timeOffset="56088.9572">4021 7618 1286,'-5'4'313,"1"-1"-385,2 3-30,10-3 10,3-1 45,5 0 0,6 0 3,5-2 5,6-6 13,5 1 13,4-6 1,2-2 6,2-3-1,-1-1 0,-3-3 7,-2 2 1,-1-2 4,-5 2 5,-3 1 2,-1 3 0,-7 3 1,-3 2-2,-1 3 0,-7 4-2,-2 4-3,-5 4-2,-5 3-9,-2 4-5,-5 5-7,-4 5-2,-5 9 13,-5 2 1,-2 6 8,-1 2 2,2 0 4,0-3 9,4-3 5,2 1 5,3-5-4,2-2-9,5-3-6,5-3-3,1-3-5,1-4-3,7-1-4,-1-5-7,6-2-2,3-1-1,4-5 4,4-3 5,5-1 4,0-5 6,4-1 2,0-2 7,2 1-2,-1 1-5,-1 3-1,0 3-4,0 2-1,-4 5 1,0 5-3,-3 3 2,-1 3 1,-3 3 0,-4 4 0,-1 3-1,-6 6-1,-4 0-3,-5-1-10,-6 3-6,-5 0-5,-7 1 1,-4 3 10,-2 1 9,-4 2 2,1-2 3,-1-4 1,2-1 5,1-4 5,3-5-1,1-5 0,3-2-1,1-5-3,3-1 2,3-2 0,-1-2-4,3-2-2,3 1-3,3-3-5,1 1-5,3-3-1,-1 1 4,5 0 9,3-1 7,-1 1 6,3 0 2,5-3-5,5-1 3,3-1 1,6-3 1,6-3-3,5-1-3,3-3-6,5 0 4,2 0-3,1 2 4,2 0 0,-2 2 3,-4 0-2,-1 3 0,-3 0-4,-8 1 1,-4 1-4,-4-2-11,-7 2-40,-2 1-86,-2-1-58,-5-2 7,-2-5-295</inkml:trace>
        </inkml:traceGroup>
        <inkml:traceGroup>
          <inkml:annotationXML>
            <emma:emma xmlns:emma="http://www.w3.org/2003/04/emma" version="1.0">
              <emma:interpretation id="{925A5348-72B5-4E42-B7FA-4EEEFB91C799}" emma:medium="tactile" emma:mode="ink">
                <msink:context xmlns:msink="http://schemas.microsoft.com/ink/2010/main" type="inkWord" rotatedBoundingBox="8750,13819 10585,13772 10642,15956 8806,16004"/>
              </emma:interpretation>
              <emma:one-of disjunction-type="recognition" id="oneOf17">
                <emma:interpretation id="interp85" emma:lang="ko-KR" emma:confidence="0">
                  <emma:literal>벡</emma:literal>
                </emma:interpretation>
                <emma:interpretation id="interp86" emma:lang="ko-KR" emma:confidence="0">
                  <emma:literal>백</emma:literal>
                </emma:interpretation>
                <emma:interpretation id="interp87" emma:lang="ko-KR" emma:confidence="0">
                  <emma:literal>넥</emma:literal>
                </emma:interpretation>
                <emma:interpretation id="interp88" emma:lang="ko-KR" emma:confidence="0">
                  <emma:literal>놱</emma:literal>
                </emma:interpretation>
                <emma:interpretation id="interp89" emma:lang="ko-KR" emma:confidence="0">
                  <emma:literal>텍</emma:literal>
                </emma:interpretation>
              </emma:one-of>
            </emma:emma>
          </inkml:annotationXML>
          <inkml:trace contextRef="#ctx0" brushRef="#br0" timeOffset="56591.6006">5663 7284 1423,'-5'9'-5,"5"8"-175,5 6 2,12 7 72,3 6 31,3 10-3,1 7 6,2 7 22,1 4 28,-1 5 13,-5 4 5,-2-2 10,-7-2 8,-2-5 9,-3-5 10,-2 1 4,3 0-8,-1 0-10,2-3-9,2-8-8,0-5 1,0-6 1,0-5 1,0-8 6,-2-3 7,2-3 7,-2-8 4,4 0 2,-2-4 0,1-4-1,3 1-2,0-6-6,1 0-7,4-5-7,2-4-8,2-3-1,-2-5 0,1-4 8,-3-5 6,-1-3 11,-1-2 7,-4-1 10,1-3 4,-4 1 5,0-6 3,-4-2 0,-1-2-1,-3 1-7,-4-3-5,-1 1-1,-6 0-7,1-3-4,-4 1-8,-2 0-6,-1-2-5,-1-2-4,1 4-1,-3-3-3,3 5-2,-1 3-3,2 2-3,1 6-10,1 5-23,1 3-38,3 7-65,2-1-84,-1 2-30,3-2 50,-3-2-263</inkml:trace>
          <inkml:trace contextRef="#ctx0" brushRef="#br0" timeOffset="57031.4238">5971 7868 858,'-5'5'408,"5"-3"-459,4 0-37,7-6 8,7-7 54,7-3 10,6-8 7,8-5 9,6-10 5,6-3 6,2-4-1,0-1 3,2-1 6,-2 2 7,0 2-11,1 0-1,1 2-6,0 0-5,0 0 7,-4 2-1,-2 1 0,-5 6-1,-8 5 1,-7 5 4,-3 6 4,-10 4 5,-5 4 6,-2 5 2,-5 2 1,0 2 2,-2 3-8,-1 1-6,-1 5-11,2 1-12,-2 7-8,0 8-3,2 6-3,2 11 4,1 9 3,3 9 1,-1 5 6,2 10-3,-2 5 0,1 4 4,-3 5-2,0-2 3,1-1 2,-4-6 2,1-7 2,-1-13 0,-2-11 2,2-11-2,-2-9-4,0-7-18,0-10-46,0-5-54,0-5-47,-2-10-10,0-6 33,-30-45 44,22 4-248</inkml:trace>
          <inkml:trace contextRef="#ctx0" brushRef="#br0" timeOffset="57301.7009">7190 7082 1457,'-5'1'268,"1"5"-281,4 3-40,4 0 13,3 6 18,2 5 6,2 7 1,0 10-1,2 12 2,1 11-1,-1 11 1,0 8 4,0 6 4,-4 5 3,-2-1 2,-3 1-3,-1-5-15,-1-1-14,0-5-7,-2-6-21,-2-9-26,0-10-42,1-8-43,-3-6-5,0-3 33,-1-6 49,-17-19 42,9 7-255</inkml:trace>
          <inkml:trace contextRef="#ctx0" brushRef="#br0" timeOffset="57671.711">6749 8891 740,'0'-3'24,"7"-3"-54,6-5 1,7-3 35,7-6 11,6-4 2,7-3 2,4-3 3,2 1 6,1 0 6,0 0 5,-5 1 2,0 3-3,-2 1-9,-3 4-9,-1 0-10,-3 5-5,-2 4 0,-2 4-4,-3 4-1,-4 1-7,-2 4-9,-4 3-11,-3 6-6,-2 5 7,-2 6 6,-2 9 9,-1 8 9,-2 8 0,-4 8 2,-2 7 3,0 3 2,0 1-2,-2-2-1,3-9-1,-1-6-3,2-5-8,2-8-17,-1-7-20,1-5-20,2-7-24,1-10-4,3-11 16,3-16 21,0-24 22,3-23-271</inkml:trace>
        </inkml:traceGroup>
        <inkml:traceGroup>
          <inkml:annotationXML>
            <emma:emma xmlns:emma="http://www.w3.org/2003/04/emma" version="1.0">
              <emma:interpretation id="{567FF9BA-AE81-44C8-A2D3-758D8A51C717}" emma:medium="tactile" emma:mode="ink">
                <msink:context xmlns:msink="http://schemas.microsoft.com/ink/2010/main" type="inkWord" rotatedBoundingBox="10680,14035 12847,13979 12892,15683 10724,15740"/>
              </emma:interpretation>
              <emma:one-of disjunction-type="recognition" id="oneOf18">
                <emma:interpretation id="interp90" emma:lang="ko-KR" emma:confidence="0">
                  <emma:literal>터</emma:literal>
                </emma:interpretation>
                <emma:interpretation id="interp91" emma:lang="ko-KR" emma:confidence="0">
                  <emma:literal>티</emma:literal>
                </emma:interpretation>
                <emma:interpretation id="interp92" emma:lang="ko-KR" emma:confidence="0">
                  <emma:literal>더</emma:literal>
                </emma:interpretation>
                <emma:interpretation id="interp93" emma:lang="ko-KR" emma:confidence="0">
                  <emma:literal>태</emma:literal>
                </emma:interpretation>
                <emma:interpretation id="interp94" emma:lang="ko-KR" emma:confidence="0">
                  <emma:literal>텨</emma:literal>
                </emma:interpretation>
              </emma:one-of>
            </emma:emma>
          </inkml:annotationXML>
          <inkml:trace contextRef="#ctx0" brushRef="#br0" timeOffset="58312.0024">7606 7861 1426,'-5'3'-12,"1"1"-85,4 0-6,7-3 48,4-2 12,6-3 9,8 0-10,8-3 11,9-4 13,7-2 7,6-3 16,3-4 1,3-2 2,1-4 3,0-1 1,0-2-1,-2 0-3,-4-4-4,-3 0-7,-9 0-11,-4 2-26,-5 2-27,-8 1-24,-5 3-9,-7 5 8,-10 2 18,-7 3 25,-5 2 19,-8 0 18,-6 4 8,-3 4 4,-5 3 2,-2 4 1,-2 3 0,-2 6 2,-1 6-1,-1 1 1,-1 4 1,1 2 1,3-3-2,5 1-4,3-2-1,4 1-3,0-3 3,4 4 2,2 0 4,-1 3 2,1 1 4,3 1 2,0 0-2,4 6-3,2 4-3,1 6-4,3 7 0,-1 4 0,4 7 0,0 2 0,2 5-1,0 1 2,3-1 4,1-4 7,-1 0 8,2-2 6,1-2 5,-1-4 6,2-6 4,0-7 7,2-4 5,2-7 1,0-2 1,1-7 1,3-1-2,3-3 2,2-5-2,3-5-1,4-3-4,4-1-5,2-5-1,3 0-4,0-3 2,1-3-4,1-3-3,-2-2-7,-1-4-12,1 1-8,-1-4-13,-3-3-12,-3 3-16,-2-2-10,-3-2-8,-2 2-21,-2-2-21,-4 2-27,-2-2-28,-5 0-6,-2-1 21,-7-5 35,-6-4-242</inkml:trace>
          <inkml:trace contextRef="#ctx0" brushRef="#br0" timeOffset="58878.4814">7995 8291 1141,'7'2'-13,"9"2"-59,8-3 8,11-2 56,5-1 16,2-6 0,3 1 0,3-6 1,-1 1 4,1-5 2,-3-1-2,-1 0 0,-2-2 0,0 0-4,-2 0 1,0 1 2,-3-1-2,-4 2 2,-1 2-4,-2 1 0,-3 4-3,0 0-2,-1 0-6,1 0 1,1 0 0,-1 0 2,-1 2 5,-1-2 7,2 0-2,1 0 3,-1-1 0,4-1-6,0-4-2,0-1-2,2-6-2,0-1 0,0-6-1,0 0 1,-2-6 0,1 1 1,1-4 0,-2-2 0,-2-2 3,-5 2 1,0 0 0,-4 2 2,-2 3-3,-1 5 0,-5 2 4,1 7 0,-4 4 5,-1 7 1,-1 4-4,-3 3 0,-1 5-9,1 5-2,-2 1-5,1 7 1,1 3-1,1 10 3,1 12 2,1 9 2,1 12 0,1 10 9,0 15 5,4 13 1,-1 14 6,3 15-5,-1 5-2,3 4 1,-2-5-6,-1-8-2,-1-14 1,0-12-15,-1-10-25,1-17-57,-4-10-102,-1-17-80,-5-20 35,-5-19-239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09.47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90733D8-5804-4DF1-80F5-81ED26EECF7D}" emma:medium="tactile" emma:mode="ink">
          <msink:context xmlns:msink="http://schemas.microsoft.com/ink/2010/main" type="writingRegion" rotatedBoundingBox="13638,8105 15015,7051 15795,8070 14418,9124"/>
        </emma:interpretation>
      </emma:emma>
    </inkml:annotationXML>
    <inkml:traceGroup>
      <inkml:annotationXML>
        <emma:emma xmlns:emma="http://www.w3.org/2003/04/emma" version="1.0">
          <emma:interpretation id="{767BF20C-E55D-4898-BEEB-9D041DBF74BB}" emma:medium="tactile" emma:mode="ink">
            <msink:context xmlns:msink="http://schemas.microsoft.com/ink/2010/main" type="paragraph" rotatedBoundingBox="13638,8105 15015,7051 15795,8070 14418,9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571418-0699-432B-946A-3E73CCBC98BE}" emma:medium="tactile" emma:mode="ink">
              <msink:context xmlns:msink="http://schemas.microsoft.com/ink/2010/main" type="line" rotatedBoundingBox="13638,8105 15015,7051 15795,8070 14418,9124"/>
            </emma:interpretation>
          </emma:emma>
        </inkml:annotationXML>
        <inkml:traceGroup>
          <inkml:annotationXML>
            <emma:emma xmlns:emma="http://www.w3.org/2003/04/emma" version="1.0">
              <emma:interpretation id="{B54123C4-BBEE-453B-AFE5-B731D76A4D1E}" emma:medium="tactile" emma:mode="ink">
                <msink:context xmlns:msink="http://schemas.microsoft.com/ink/2010/main" type="inkWord" rotatedBoundingBox="14383,7566 15019,8700 14352,9075 13716,7940">
                  <msink:destinationLink direction="to" ref="{8F75211F-6F64-40BD-802D-20A9F1DBDFC1}"/>
                </msink:context>
              </emma:interpretation>
              <emma:one-of disjunction-type="recognition" id="oneOf0">
                <emma:interpretation id="interp0" emma:lang="ko-KR" emma:confidence="0">
                  <emma:literal>B</emma:literal>
                </emma:interpretation>
                <emma:interpretation id="interp1" emma:lang="ko-KR" emma:confidence="0">
                  <emma:literal>方</emma:literal>
                </emma:interpretation>
                <emma:interpretation id="interp2" emma:lang="ko-KR" emma:confidence="0">
                  <emma:literal>乃</emma:literal>
                </emma:interpretation>
                <emma:interpretation id="interp3" emma:lang="ko-KR" emma:confidence="0">
                  <emma:literal>R</emma:literal>
                </emma:interpretation>
                <emma:interpretation id="interp4" emma:lang="ko-KR" emma:confidence="0">
                  <emma:literal>식</emma:literal>
                </emma:interpretation>
              </emma:one-of>
            </emma:emma>
          </inkml:annotationXML>
          <inkml:trace contextRef="#ctx0" brushRef="#br0">0 0 455,'6'-4'8,"1"6"-10,4 3-1,-2 6 0,-3 11-1,-1 5 0,-3 8 1,0 3 2,-2 2 0,0 4 1,-2 0 1,2 2-1,0 1 0,0 2 0,2 1 0,0 1 0,1 0-2,3 2 2,-3 3-1,1 3 0,0 6 1,-2-1-1,-2 2 1,0-4 1,-2-4-1,0-3 1,-2-6 0,-1-7-1,-1-7 2,3-10-3,-1-5-2,2-9-3,2-9-3,0-11-273</inkml:trace>
          <inkml:trace contextRef="#ctx0" brushRef="#br0" timeOffset="649.2499">-104 428 438,'-7'8'10,"2"1"-2,-1-2-1,3 2 4,6-9 3,1-2 4,1 0 3,4-3-2,4-2-3,4-2-5,5-2 0,1-2-2,5-2 0,3 1 2,0-3-2,1 3-2,1-1-2,0 0-3,0 4 1,-2 1-4,0 2 0,-2 1 0,-5 3 2,-6 1 1,-3 1-1,-4 4 1,-4-1 0,-2 3 2,-5 2 0,0-1-2,-3 4 0,-4 4-5,-4 2-6,-4 3-7,-5 4-7,-2 1 3,-2 5 6,1-1 7,-1 1 4,0-1 1,2 0-1,0-3 1,2-2 1,0-2 2,4-2 0,-1-1 0,3-5 1,-1 1 0,2-4 1,3-1-2,0-1 0,5-2 0,1-3-1,4 0-2,2-2-1,2-2 1,5-2-1,2-1 3,7-2 3,4-4 2,5 2 1,4-4 0,2 2-2,5 0-1,1 2-2,-1 0 0,0 3-1,-1 4-3,-1 2 1,-3 4 1,0 2-1,-4 3 1,-5 5 2,0 3-1,-4 3-1,0 2 1,-4 3-1,1 1-1,-3 1 2,-1-1 0,-2 1 1,0-1 6,-4-1 4,0 1 6,1-4 6,-3-1 1,-1 1 1,-2 0-4,-2-2-4,-2-1-3,0-1-5,-3-2-1,-3 1-10,1-1-17,0-1-23,-1-3-23,-1-1-9,2-2 14,0-3 19,1-1 20,3-1 13,-19-20-234</inkml:trace>
        </inkml:traceGroup>
        <inkml:traceGroup>
          <inkml:annotationXML>
            <emma:emma xmlns:emma="http://www.w3.org/2003/04/emma" version="1.0">
              <emma:interpretation id="{CD031AB5-2B74-457B-BE8D-47BBE0B5C781}" emma:medium="tactile" emma:mode="ink">
                <msink:context xmlns:msink="http://schemas.microsoft.com/ink/2010/main" type="inkWord" rotatedBoundingBox="15351,7469 15422,7975 15101,8020 15030,7514">
                  <msink:destinationLink direction="to" ref="{8F75211F-6F64-40BD-802D-20A9F1DBDFC1}"/>
                </msink:context>
              </emma:interpretation>
              <emma:one-of disjunction-type="recognition" id="oneOf1">
                <emma:interpretation id="interp5" emma:lang="ko-KR" emma:confidence="0">
                  <emma:literal>3</emma:literal>
                </emma:interpretation>
                <emma:interpretation id="interp6" emma:lang="ko-KR" emma:confidence="0">
                  <emma:literal>5</emma:literal>
                </emma:interpretation>
                <emma:interpretation id="interp7" emma:lang="ko-KR" emma:confidence="0">
                  <emma:literal>‘</emma:literal>
                </emma:interpretation>
                <emma:interpretation id="interp8" emma:lang="ko-KR" emma:confidence="0">
                  <emma:literal>2</emma:literal>
                </emma:interpretation>
                <emma:interpretation id="interp9" emma:lang="ko-KR" emma:confidence="0">
                  <emma:literal>J</emma:literal>
                </emma:interpretation>
              </emma:one-of>
            </emma:emma>
          </inkml:annotationXML>
          <inkml:trace contextRef="#ctx0" brushRef="#br0" timeOffset="1283.0889">809-104 433,'-2'3'6,"4"1"-6,1 1-2,5 1 0,-1-4 1,0-2 1,2-2 3,0 0 5,4-5 5,4-1 7,1-1 6,6-2 1,-1 0 1,1 0-1,-2 2-3,-2 2-5,-2 0-8,2 1-6,-2 4-3,-1 1-7,-2 2-5,-5 3-8,0 2-6,-5 1 1,-3 4 4,-2-2 6,-2 4 7,-3 1 2,-5 3 0,0 3 2,-3 0 0,0 0 1,-2-2 2,-1 0 0,1 1 0,-3-3 0,2 0 1,-3-1 1,3 0 1,0-4 1,1 0-1,0-1-1,3 0 0,3-3-1,-1-2-2,5 1 0,1-3-2,2 3-3,4-2 0,4-1-1,3 3-1,2-3 0,5 1 0,4 0 1,4-3 2,0 1 3,1 0-1,-3 0 2,0-2 1,-2 4 1,0-3 4,-3 3 3,-1 0 1,-5-2 0,-2 1 0,-2 1-1,-5 1 1,-2 3 3,-3-1 1,-3 2 3,-3 2 0,-2 0 1,-2 2 1,-1-1-3,-3 1-1,1-2-3,1 0-1,1-2-2,1-1-3,2-3-10,2 1-25,2-3-27,-3 1-14,3-4 6,0 0 21,0-2-264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15.5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DB9F6E9-3962-444B-803B-FFA6330AB741}" emma:medium="tactile" emma:mode="ink">
          <msink:context xmlns:msink="http://schemas.microsoft.com/ink/2010/main" type="writingRegion" rotatedBoundingBox="17955,7455 21348,7455 21348,10474 17955,10474"/>
        </emma:interpretation>
      </emma:emma>
    </inkml:annotationXML>
    <inkml:traceGroup>
      <inkml:annotationXML>
        <emma:emma xmlns:emma="http://www.w3.org/2003/04/emma" version="1.0">
          <emma:interpretation id="{798FF8BA-D33A-48F0-9D01-A39C451DFC7E}" emma:medium="tactile" emma:mode="ink">
            <msink:context xmlns:msink="http://schemas.microsoft.com/ink/2010/main" type="paragraph" rotatedBoundingBox="17955,7455 21348,7455 21348,10474 17955,104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5AF587-EE11-4CB5-BD06-B9AE8CDFB29D}" emma:medium="tactile" emma:mode="ink">
              <msink:context xmlns:msink="http://schemas.microsoft.com/ink/2010/main" type="line" rotatedBoundingBox="17955,7455 21348,7455 21348,10474 17955,10474"/>
            </emma:interpretation>
          </emma:emma>
        </inkml:annotationXML>
        <inkml:traceGroup>
          <inkml:annotationXML>
            <emma:emma xmlns:emma="http://www.w3.org/2003/04/emma" version="1.0">
              <emma:interpretation id="{ECE8488A-7801-4BA8-9622-E660828023CD}" emma:medium="tactile" emma:mode="ink">
                <msink:context xmlns:msink="http://schemas.microsoft.com/ink/2010/main" type="inkWord" rotatedBoundingBox="17955,7455 18540,7455 18540,7960 17955,7960">
                  <msink:destinationLink direction="from" ref="{8F75211F-6F64-40BD-802D-20A9F1DBDFC1}"/>
                  <msink:destinationLink direction="with" ref="{A3B35873-15CF-4A32-A7CC-7A7FC8DF9ED9}"/>
                </msink:context>
              </emma:interpretation>
              <emma:one-of disjunction-type="recognition" id="oneOf0">
                <emma:interpretation id="interp0" emma:lang="ko-KR" emma:confidence="0">
                  <emma:literal>^</emma:literal>
                </emma:interpretation>
                <emma:interpretation id="interp1" emma:lang="ko-KR" emma:confidence="0">
                  <emma:literal>'</emma:literal>
                </emma:interpretation>
                <emma:interpretation id="interp2" emma:lang="ko-KR" emma:confidence="0">
                  <emma:literal>’</emma:literal>
                </emma:interpretation>
                <emma:interpretation id="interp3" emma:lang="ko-KR" emma:confidence="0">
                  <emma:literal>`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60 487 482,'0'-4'37,"0"2"-23,0 2-15,-2 0-2,-5 4 0,-1 1 0,-1 1-1,0-1 0,4-3 0,-1 0 0,4-2 4,-1-2 8,-1-3 16,2-1 16,1-3 19,-1 0 4,2-6-3,2 1-13,-2-6-14,3-2-9,3-4-8,-1-1-6,2-6 0,3 0 3,-3-1 6,4 1 2,-2 4 3,2 1-1,0 5-3,-2 1-2,0 3-6,2 5-5,-2-1-4,2 2-1,-2 2 0,0 2 0,2 2 1,0-2-1,6 3-1,-1 1 0,2 0 2,1 3 2,-1 2-1,0 3 4,0 3-1,0 3-2,3 2 2,-1 3-3,-2 5-2,2-1 0,2 6 0,-2-1 1,0 1 0,-4 2-2,1-1 3,-1 1-1,1 1-1,-3 0-1,3 1-35,1-4-94,-2-3-64,-34-44-305</inkml:trace>
        </inkml:traceGroup>
        <inkml:traceGroup>
          <inkml:annotationXML>
            <emma:emma xmlns:emma="http://www.w3.org/2003/04/emma" version="1.0">
              <emma:interpretation id="{91861F07-1A43-48F3-9533-AE0EC5CAFCEF}" emma:medium="tactile" emma:mode="ink">
                <msink:context xmlns:msink="http://schemas.microsoft.com/ink/2010/main" type="inkWord" rotatedBoundingBox="20698,9638 21348,9638 21348,10474 20698,10474">
                  <msink:destinationLink direction="with" ref="{4CA37C8E-E0ED-4377-A4CD-87BB7E1AE7F0}"/>
                </msink:context>
              </emma:interpretation>
              <emma:one-of disjunction-type="recognition" id="oneOf1">
                <emma:interpretation id="interp5" emma:lang="ko-KR" emma:confidence="0">
                  <emma:literal>,</emma:literal>
                </emma:interpretation>
                <emma:interpretation id="interp6" emma:lang="ko-KR" emma:confidence="0">
                  <emma:literal>)</emma:literal>
                </emma:interpretation>
                <emma:interpretation id="interp7" emma:lang="ko-KR" emma:confidence="0">
                  <emma:literal>&gt;</emma:literal>
                </emma:interpretation>
                <emma:interpretation id="interp8" emma:lang="ko-KR" emma:confidence="0">
                  <emma:literal>」</emma:literal>
                </emma:interpretation>
                <emma:interpretation id="interp9" emma:lang="ko-KR" emma:confidence="0">
                  <emma:literal>y</emma:literal>
                </emma:interpretation>
              </emma:one-of>
            </emma:emma>
          </inkml:annotationXML>
          <inkml:trace contextRef="#ctx0" brushRef="#br0" timeOffset="-1511.1177">2935 2264 434,'2'-15'33,"2"-1"-6,-1-1-12,4 3-8,-1 6-5,-4 5 8,0-1 10,1 2 5,-1 0 2,2 2-2,3 0 0,0 2 1,4 0 1,2 0-3,3 3-4,3-1-4,4 1-6,1 3-5,5-3-4,-1 4-2,1-1-1,2-1 1,-4 2-2,1 0 2,-3 2 1,-1 2 0,0 0 3,-4 1-1,-6-1 3,-1 2 8,-6 1 12,-3 0 9,-4 3 4,-6-1 1,-3 6-3,-3 1-4,-3 3-2,-1 3-6,-3 0-3,1 1-2,-2 1 1,-2 2 4,-2-2 3,-1 0 5,-3-2 1,-1-2-4,-2 0-4,-2-2-7,1-1-4,-1-1-5,0-3-2,2 0-9,2-2-21,1-1-30,-1-3-28,4-1-33,-1-3-51,2-4-27,-1-3 38,-3-3-239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12.9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F75211F-6F64-40BD-802D-20A9F1DBDFC1}" emma:medium="tactile" emma:mode="ink">
          <msink:context xmlns:msink="http://schemas.microsoft.com/ink/2010/main" type="inkDrawing" rotatedBoundingBox="15323,11804 18165,9572 18643,10180 15801,12413" semanticType="callout" shapeName="Other">
            <msink:sourceLink direction="to" ref="{B54123C4-BBEE-453B-AFE5-B731D76A4D1E}"/>
            <msink:sourceLink direction="from" ref="{ECE8488A-7801-4BA8-9622-E660828023CD}"/>
            <msink:sourceLink direction="to" ref="{CD031AB5-2B74-457B-BE8D-47BBE0B5C781}"/>
          </msink:context>
        </emma:interpretation>
      </emma:emma>
    </inkml:annotationXML>
    <inkml:trace contextRef="#ctx0" brushRef="#br0">2771 104 440,'2'-9'63,"5"-2"-13,0-2-21,4 2-14,-5 6-6,-1 1-4,-3-1 1,0 1 1,-4 1 1,2-3 4,-2 2 11,2-1 15,-2-1 17,1 1 15,-1 1 3,-2 1-3,2-1-10,-1 0-12,-1 3-16,0-1-12,1 2-11,-3 0-6,3 0-3,-3 2-2,-1 1-3,-2 1 1,-4 3-2,0 2 4,-3 0-1,-3 6 0,-2 1 0,-5 5-1,-1 2-2,-4 3 2,-4 3 2,0 4-1,-5 5 1,-5 4 0,-5 4 0,-4 1-1,-7 2 0,-2 2-1,-7 4-4,-3 2-1,-5 1-1,-6 2-1,-2 2 0,-1 0 0,1 0 3,4-1 2,1 1 3,5 0 0,1-2-2,2-2-3,2 1-1,0-3-4,1 4-2,-1 1 2,0-1 2,-2-2 4,0-5 7,-2-4 1,6-1 0,3-3 3,10-3 0,7-5 1,5-4-1,9-6-2,4-3-1,4-2 0,5-4-1,2-2 0,0-3 1,5 0 0,1 0 1,3-4-1,2 0 2,-1-2-3,3 0 0,3 1-1,1-3-5,-1 1-15,1 1-18,1-3-21,0 1-16,2-3-5,0-2 2,0 2 10,0-4 16,0 0 17,-2-2 17,0-3 11,0 0 4,-3-4 2,-1-2 0,-1-1 1,0-1-1,-2 0 3,0-1 0,-1-2-1,1-1 1,2 1 1,-2 0-1,2 0 1,-1-1-1,1 1 0,2 0 2,-1 3 0,1 3 0,3 1 0,-2 2 2,2 3 6,1 2 9,-1 3 5,2 1 0,-2 3-6,2 3-10,-2 3-7,2 7-2,-2 6-1,0 9 2,2 6 0,-1 5-1,1 3 4,-2 1-1,4-1 0,-2 3 2,1-4 1,3-2 2,0-4 2,1-5 1,2-4 1,-1-2 2,1-3 5,4-2 10,0-6 8,4-3 9,3-4 3,2-1 1,2-3 3,5-5 2,2-2 1,6-5 1,5-4-4,2-5-6,2-3-6,2-1-12,-1-4-9,1-1-8,-2-1-5,-1 3-3,-1 1-1,-3 0-18,1 4-38,-6 1-66,-3 1-84,-1-4-2,-3-4 46,6-7-215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14.94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A3B35873-15CF-4A32-A7CC-7A7FC8DF9ED9}" emma:medium="tactile" emma:mode="ink">
          <msink:context xmlns:msink="http://schemas.microsoft.com/ink/2010/main" type="inkDrawing" rotatedBoundingBox="18247,7592 18457,9833 18373,9841 18163,7600" semanticType="callout" shapeName="Other">
            <msink:sourceLink direction="with" ref="{ECE8488A-7801-4BA8-9622-E660828023CD}"/>
          </msink:context>
        </emma:interpretation>
      </emma:emma>
    </inkml:annotationXML>
    <inkml:trace contextRef="#ctx0" brushRef="#br0">225 2236 390,'0'2'3,"0"-2"-1,-2 2-1,4-4-2,-4-3 4,-1-3-1,1-1 3,-2-2 8,3-3 6,-1-1 9,-2-3 5,0 0 1,1-2-5,1-2-11,-2-2-5,2-1-8,-1-5 0,-3-1 8,5-2 11,-1-3 14,0-4 15,0-4 8,2-5 1,-2-6-10,0-3-8,1-6-18,-1-5-14,-2-6-8,4-7-14,-2-6-10,0-1-2,1 1 2,-3 6 9,2 5 12,-1 6 13,-3 11 9,1 5 9,-3 8 6,3 3-1,-3 6 1,3 3-2,0 2-4,-3 6-5,3 0-11,-3 1-4,3 2 4,-2 2 5,-1 1 8,-1 0 4,2 3-2,0-2-3,-1 4 0,1-1-5,0 1-7,1 1-4,1 1-8,3-1-4,0-1 2,0-3-1,2 1-2,0 0 1,0-2 0,0-2-2,0 2 0,0 0 0,0-2-6,0 4-15,2-2-17,-2 5-26,0 2-21,2 4-29,-2 0-30,0 4-20,0 1 5,2 0 44,2 2 45,-1-1 37,1 1-243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13.6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CA37C8E-E0ED-4377-A4CD-87BB7E1AE7F0}" emma:medium="tactile" emma:mode="ink">
          <msink:context xmlns:msink="http://schemas.microsoft.com/ink/2010/main" type="inkDrawing" rotatedBoundingBox="18324,10080 21070,10005 21073,10080 18326,10156" semanticType="underline" shapeName="Other">
            <msink:sourceLink direction="with" ref="{91861F07-1A43-48F3-9533-AE0EC5CAFCEF}"/>
          </msink:context>
        </emma:interpretation>
      </emma:emma>
    </inkml:annotationXML>
    <inkml:trace contextRef="#ctx0" brushRef="#br0">0 86 390,'0'0'8,"6"1"1,3 5 3,2-2 1,0 3 1,1-2 3,3-1 8,3 0 13,2-4 18,4-4 12,1 2 13,5-3 6,2-3-4,5 3-12,1-2-22,4 1-21,2 1-16,3 1-9,1 2-4,5 0-5,2 4-12,7 2-20,5 0-13,8 3-11,11 2-15,12 0-9,12-2-7,6-3 5,7-4 24,-3-5 24,-7-3 24,-5-3 12,-6 0 8,-7 2 12,-2-2 7,-2 0 9,0 4 7,-5-2-5,-4 2-5,-4-1-8,-6 1-8,-10 3-2,-9 4-2,-6 0 1,-7 4-2,-7 0-2,-6-1-1,-8 3-1,-7-3 1,-6 3 2,-3-2 0,-3-1-4,-1 1-9,-3 0-17,-1-3-23,-3 1-23,-3-2 1,-1-2 13,-3-3 19,-2-6 18,3-2-246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5:34.93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D9691BA-D029-4E30-9C34-044EBE8F6DB3}" emma:medium="tactile" emma:mode="ink">
          <msink:context xmlns:msink="http://schemas.microsoft.com/ink/2010/main" type="writingRegion" rotatedBoundingBox="14092,1173 18457,892 18629,3549 14263,3831"/>
        </emma:interpretation>
      </emma:emma>
    </inkml:annotationXML>
    <inkml:traceGroup>
      <inkml:annotationXML>
        <emma:emma xmlns:emma="http://www.w3.org/2003/04/emma" version="1.0">
          <emma:interpretation id="{07F42160-1832-4AB5-909E-55BA4A57264B}" emma:medium="tactile" emma:mode="ink">
            <msink:context xmlns:msink="http://schemas.microsoft.com/ink/2010/main" type="paragraph" rotatedBoundingBox="14092,1173 18457,892 18629,3549 14263,3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5FE797-A2E3-481A-B41C-D057AD2428FD}" emma:medium="tactile" emma:mode="ink">
              <msink:context xmlns:msink="http://schemas.microsoft.com/ink/2010/main" type="inkBullet" rotatedBoundingBox="14089,1178 15034,1111 15116,2256 14170,2324"/>
            </emma:interpretation>
            <emma:one-of disjunction-type="recognition" id="oneOf0">
              <emma:interpretation id="interp0" emma:lang="ko-KR" emma:confidence="0">
                <emma:literal>〇</emma:literal>
              </emma:interpretation>
              <emma:interpretation id="interp1" emma:lang="ko-KR" emma:confidence="0">
                <emma:literal>에</emma:literal>
              </emma:interpretation>
              <emma:interpretation id="interp2" emma:lang="ko-KR" emma:confidence="0">
                <emma:literal>&amp;</emma:literal>
              </emma:interpretation>
              <emma:interpretation id="interp3" emma:lang="ko-KR" emma:confidence="0">
                <emma:literal>㉨</emma:literal>
              </emma:interpretation>
              <emma:interpretation id="interp4" emma:lang="ko-KR" emma:confidence="0">
                <emma:literal>刃</emma:literal>
              </emma:interpretation>
            </emma:one-of>
          </emma:emma>
        </inkml:annotationXML>
        <inkml:trace contextRef="#ctx0" brushRef="#br0">838 660 85,'2'2'2,"1"3"-2,3 2 0,-1 1 0,-1 1 0,-2 2 0,1-2 1,-1-2-1,0 0 0,0 1 0,0-5 0,-1 1 1,3 0-1,-4-3 3,2 1 1,0 0 2,0-2 2,-1 0 1,1 0 0,-2-2-1,2 0-2,2 1-1,-2-1-2,1 0-1,1 2-2,-2-2 0,1 0 0,1 2 0,-2-1 0,0 1 0,-2-2 0,1 0 0,1 0 0,0 2 0,2 0 0,-4 0 0,3 0 0,-3-2 0,0 2 0,2 0 0,-2-2 1,2 2-1,-2-1 0,2 1 0,0 0 0,0-2 0,-1 0 0,1 2 0,0-2 0,0 0 1,0 0-1,-1 1 0,1-1 1,0 0-2,0 0 2,-2-2-1,4 1 0,-3-1 0,1 2 0,0-1 1,0-1-1,0 2 0,0-1 1,-1 1-1,1 0 0,-2 0-1,2 2 2,-2 0-1,0 2 0,0-2 0,-2 0 1,0 2-1,1 1 1,-3 3-1,-2-1 0,-1 3 2,0 3-1,-2 0 0,-2 0-1,0 1 2,-2 1 0,0-2-1,-1 2 1,-1 0-1,0-1 0,1 3 0,-3-1 0,1-1-1,-2 2 1,1-2-1,-1-1 0,0 1 1,1 0 0,1-2 0,0-2 1,1 2-1,0-4 1,1 2-1,-3-1 0,3-3 0,-1 1 0,-1-1 1,1-1-2,1-1 2,-3-1 0,-1 0 1,0 0-1,-1 0-1,1-2 1,0 2 0,0-4-1,0 0 1,1 0 0,-1-2 0,0 1 1,-1-3 0,1-3 1,2 0-1,-3-2-1,3 0 1,0-2-1,-1-1 1,1-1-2,-2-1 0,1-2 0,-1-3 0,3 0 0,1-3 0,1 0-1,0-3 0,2-1 0,0-3 0,2-3-1,-2-1 1,2-1-1,0 1 2,0 0-1,0 2 0,1 1 0,3-1-1,-1 2 0,5-2 0,1 0 0,0 2 0,1 0 0,3 0 1,2 0-1,-1 2 0,1 1 1,1 3-1,0-1-1,4 4 1,0 1 0,2-1 0,0 2 0,-1 1 0,1 3 2,2 0 0,-1 3 2,1 0-1,3 2 2,-1 0-2,3 2-1,1 0-1,1 0 0,2 0 0,379-26-3,-384 44 3,-3 2 0,0 0 0,-1 2 1,0 1-1,-3 3 1,1-1-1,-2 1 0,0 1 0,0-2 0,-2-1 1,2 1-1,-2 1 1,2-1-1,-4-1 0,1 1 0,-3 2 0,-1 2 1,-1 4 0,-1 2 2,0-1-1,-2 3 1,0 1 0,-2 0 0,0 2 0,1-2-1,-3 0 1,0-1-1,-1-5 1,-2 1 1,-1-2 0,1-4 4,0 1 4,-1-5 3,-1 1 2,2-1-2,-2 1-2,0-1-2,0 1-3,-2 0-2,0-1 0,0 3-1,-4-3 0,2 1 1,1-1 0,-1-1 0,-2 0 0,2 0-1,3-4 0,-3 0-1,2 0-1,0-2-1,2 1 0,0-3-2,-1-1-5,5 0-21,-2-4-31,3 1-23,0-2-2,1-1 25,3-4 24,0-3-61</inkml:trace>
        <inkml:trace contextRef="#ctx0" brushRef="#br0" timeOffset="-1766.2869">81 118 67,'2'0'4,"-2"0"-3,1 2 0,-1 0 1,-3 1 0,1 1 0,-2-4 0,1 2 0,-1-2-1,-2 0 0,1-2 0,0 2 0,-1 0 1,1 0-2,-1 0 2,1 0-2,-1 2 1,1-1-1,-1 3 1,3 0 0,-1-2-1,0-1 1,2 1 0,2 0-1,0-2 1,4 2 1,0-2 0,1 0 3,3 0 0,1-4 2,3 2 1,1-1 2,2-1 0,1-1 1,1-3-1,1 3-2,0-2 0,2-3-1,4 3-3,-2 0-1,3-2-2,1 1-1,-2-1 1,-1 2-1,1 2 1,0-3-1,-4 1 0,2 0 0,-6 1 1,1 1 0,-3-1-1,-1 3 0,-2-1 2,-2 2-2,-2 0 1,1 2-1,-3 2 1,-1-2 0,-3 2 0,1 0 1,0-2-1,-4 3 1,2 1-1,-2 0 0,-1-1 1,1 3-2,-2-1 1,1 1 0,-3 1-1,1 0 2,1 1-2,0 1 1,1 0-1,-3 4 0,1 1 0,-2 1-1,1 1 0,1 3 0,-1-1 1,1 4 0,1 1-1,-1 1 1,-3 2 0,1 1 0,0 2 0,-2 4 0,-1 0 0,1 3 1,-2-1-1,0 2 0,0-1 0,2-1 1,0-2 0,0-2 2,2-6 1,0 1 1,-1-8 2,3-2 1,-1-1-1,3-2 0,-3-2-1,3-2-2,-1-2 2,0 0-1,2 1 1,-1-1 0,1-2 2,-2 1 3,2-3 1,1 3 3,-1-1-4,0-1-2,0 2-2,0-3-2,0 1-2,2-1-1,-1-1-1,-1 0 0,2 0 0,0 0-1,-2-2-3,2 0-5,2-2-9,-2 2-13,0-4-15,2 1-15,-1-3 4,1-3 15,4-4-71</inkml:trace>
      </inkml:traceGroup>
      <inkml:traceGroup>
        <inkml:annotationXML>
          <emma:emma xmlns:emma="http://www.w3.org/2003/04/emma" version="1.0">
            <emma:interpretation id="{093B7465-7E3B-4175-804E-52B554784D7A}" emma:medium="tactile" emma:mode="ink">
              <msink:context xmlns:msink="http://schemas.microsoft.com/ink/2010/main" type="line" rotatedBoundingBox="16093,1378 18044,1239 18083,1786 16132,1926"/>
            </emma:interpretation>
          </emma:emma>
        </inkml:annotationXML>
        <inkml:traceGroup>
          <inkml:annotationXML>
            <emma:emma xmlns:emma="http://www.w3.org/2003/04/emma" version="1.0">
              <emma:interpretation id="{E7F851D1-C034-4C24-9557-95CD90DE77C8}" emma:medium="tactile" emma:mode="ink">
                <msink:context xmlns:msink="http://schemas.microsoft.com/ink/2010/main" type="inkWord" rotatedBoundingBox="16021,1481 16500,1266 16672,1650 16193,1865"/>
              </emma:interpretation>
              <emma:one-of disjunction-type="recognition" id="oneOf1">
                <emma:interpretation id="interp5" emma:lang="ko-KR" emma:confidence="0">
                  <emma:literal>〇</emma:literal>
                </emma:interpretation>
                <emma:interpretation id="interp6" emma:lang="ko-KR" emma:confidence="0">
                  <emma:literal>0</emma:literal>
                </emma:interpretation>
                <emma:interpretation id="interp7" emma:lang="ko-KR" emma:confidence="0">
                  <emma:literal>ㅇ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2973.047">2164 74 77,'-7'6'1,"0"-1"0,-4 2-1,3-1 1,3-4-1,-3-2 1,3 0-1,-2 0 0,1 0 1,3 1 0,-3 1-1,1 2-1,-1 0 1,1 1-1,-1 1 1,-1 1 0,0 2 1,-1 0-1,-1 2 1,0 2-1,2 1 1,-2 5-1,1-1 1,3 0-1,-1 4 0,3 0 0,1 0-1,0 2 1,2-3 0,2 1 0,0 0 0,3-4 0,3-1 0,1-3 0,2 1 0,0-4 0,3 0 0,1-2 0,1-2 0,1 1 1,1-5-1,2-1 0,2-2 1,2-2-1,-1-1 1,1-3-1,1-3 1,-1 0-1,0-4 0,0-1 0,-2 1 0,1-4 0,-3 1 1,0 0-1,-3-5 0,-3 3 1,-1 0 0,-2 2 1,-4-3 1,1 3-1,-5 1 1,-1 1 0,-2-1 0,-2 1 0,-1 1-1,-3 0 1,1-2-1,-1 1 0,-1-1 0,-2 2 0,2 1 2,-3 1 2,1 0 2,0 3-1,-4 3-1,2 3-3,-1 0-3,-3 2-2,1 0-2,-1 2-3,0 0-3,-1 2-1,1 1 1,1 1 1,1-1 3,4 1 0,0-1 2,1 0 1,5-1 1,3 2-76</inkml:trace>
        </inkml:traceGroup>
        <inkml:traceGroup>
          <inkml:annotationXML>
            <emma:emma xmlns:emma="http://www.w3.org/2003/04/emma" version="1.0">
              <emma:interpretation id="{FE1EB0F1-DC57-4C78-B91D-1068A0C5077F}" emma:medium="tactile" emma:mode="ink">
                <msink:context xmlns:msink="http://schemas.microsoft.com/ink/2010/main" type="inkWord" rotatedBoundingBox="16957,1347 18035,1232 18090,1751 17011,1865"/>
              </emma:interpretation>
              <emma:one-of disjunction-type="recognition" id="oneOf2">
                <emma:interpretation id="interp10" emma:lang="ko-KR" emma:confidence="0">
                  <emma:literal>$</emma:literal>
                </emma:interpretation>
                <emma:interpretation id="interp11" emma:lang="ko-KR" emma:confidence="0">
                  <emma:literal>i</emma:literal>
                </emma:interpretation>
                <emma:interpretation id="interp12" emma:lang="ko-KR" emma:confidence="0">
                  <emma:literal>!</emma:literal>
                </emma:interpretation>
                <emma:interpretation id="interp13" emma:lang="ko-KR" emma:confidence="0">
                  <emma:literal>₩</emma:literal>
                </emma:interpretation>
                <emma:interpretation id="interp14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5150.2722">3587 169 72,'2'-6'1,"0"5"-1,-2-3 0,2 4 1,-6 2-1,-2 0 0,3-1 0,-3 1 0,3 0 0,-3-2 1,3 2 0,-3 0 0,4 0 0,-1 1 0,-1-1 0,0 2 0,-1-1 0,-1 3 0,3 1 0,-3 0 0,3 4 0,-1 4-1,0 0 0,1 1 0,3 4 0,1 0 0,1-2 0,4 2 0,1-1 0,0-1-1,2-2 1,1-1-1,2-2 1,1-2 0,0-2 0,5-2 0,0-1 1,1-5 0,1-1 0,0 0 2,0-3-1,2 1 1,-2-2-1,-2-1 0,2-1-1,-2 1 0,1-4 0,-1 0 0,-2-2-1,1-2 0,-1-2 0,-3-1 0,-2-2 2,-2-2-1,-4-1 1,3 1 1,-5-1 1,-1 2 0,-2-1 2,-2 4-1,1-2 1,-5 1 0,1 1-1,-3-1 1,1 1 2,-4 1 0,-2 1 1,-1 1-1,-1 4-2,-1 0-3,-1 3 0,-1 3-2,0 1-2,-2 4 1,0 1-3,0 5 0,-1-3 0,1 4-2,2-2-6,2 3-10,1-3-6,4 2 4,0-2 6,2 2-64</inkml:trace>
          <inkml:trace contextRef="#ctx0" brushRef="#br0" timeOffset="3779.8882">2832 56 71,'7'0'1,"4"2"-1,0 1 0,0 3 0,-4-1 0,-1 3 0,-1-3 1,1 2-1,-1-3 0,-1 1 0,-1 3 0,1-1 0,-2-1 1,2 1-1,-4 0 2,1 2-1,-1 2-1,0 2 1,2 2 0,-2 3-1,2 4 0,0 0 0,-2 3 0,0 2 0,0 1-1,0 1 1,0-2 0,0-1 0,0-1 0,0-3 1,0-3 0,2-3 0,1-3 1,-1 0 0,2-2-1,-2-2-1,1-2 1,1 0-1,-2-3 1,1 0-1,-1-3 1,0 1-1,0 0-1,0 0-1,-2 0-1,1-2 0,1 0 0,0-2 0,0-2-68</inkml:trace>
        </inkml:traceGroup>
      </inkml:traceGroup>
      <inkml:traceGroup>
        <inkml:annotationXML>
          <emma:emma xmlns:emma="http://www.w3.org/2003/04/emma" version="1.0">
            <emma:interpretation id="{E5F99E74-3221-4F7C-A6D2-51E1A893578F}" emma:medium="tactile" emma:mode="ink">
              <msink:context xmlns:msink="http://schemas.microsoft.com/ink/2010/main" type="line" rotatedBoundingBox="15383,1342 18185,1162 18308,3068 15506,3249"/>
            </emma:interpretation>
          </emma:emma>
        </inkml:annotationXML>
        <inkml:traceGroup>
          <inkml:annotationXML>
            <emma:emma xmlns:emma="http://www.w3.org/2003/04/emma" version="1.0">
              <emma:interpretation id="{67510175-F450-4EA5-9D1F-BCE02CD3D256}" emma:medium="tactile" emma:mode="ink">
                <msink:context xmlns:msink="http://schemas.microsoft.com/ink/2010/main" type="inkWord" rotatedBoundingBox="15505,3247 15537,1331 15692,1334 15660,3250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)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l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203.821">1427 41 89,'2'2'1,"2"4"-1,-1-1 1,4 4-1,-5-3 0,0 1 0,0 0 0,-2 1-1,0 1 1,2 2 0,0 0-1,-1 1 1,1 3 0,0 1 1,0 4-1,0 2 1,0 4 0,1-1-1,3 5 1,-3 1-1,3 3 1,-3 5-1,3 2 1,-1 7-1,1 5 0,1 5 1,-3 4-2,1 2 1,-1 0-1,0-2 1,-1 0-1,1 2 1,0-2 0,-1 2 0,-1-2 0,2-6 0,-4-1 0,0-8 1,-2-1 1,-2-4 1,1-4 1,-3 1 1,1-5 0,-1-1 0,1-2 0,-3-3 0,3-5 1,-2 3-1,-1-2 0,1-3-1,0 3 0,-1-4 1,3 2 2,-2-2 0,3 0 0,-2-2-1,3-1-1,-1-3-2,1-1 0,-1 0 0,0-4 0,2 0 0,1-1 1,-1-1 0,0-2 0,0 1 1,0-1-1,2-1-1,-2 0 0,2-3-1,-1 3-1,-1-2 0,0 0 0,0 0-2,0 1-5,1-1-10,-1 0-15,0-2-7,0 0 6,-9-6 10,7 5-63</inkml:trace>
        </inkml:traceGroup>
        <inkml:traceGroup>
          <inkml:annotationXML>
            <emma:emma xmlns:emma="http://www.w3.org/2003/04/emma" version="1.0">
              <emma:interpretation id="{0A9C465E-7D67-41FF-8092-E2F6EA166C2F}" emma:medium="tactile" emma:mode="ink">
                <msink:context xmlns:msink="http://schemas.microsoft.com/ink/2010/main" type="inkWord" rotatedBoundingBox="16221,2477 16655,2182 16855,2477 16421,2771"/>
              </emma:interpretation>
              <emma:one-of disjunction-type="recognition" id="oneOf4">
                <emma:interpretation id="interp20" emma:lang="ko-KR" emma:confidence="0">
                  <emma:literal>0</emma:literal>
                </emma:interpretation>
                <emma:interpretation id="interp21" emma:lang="ko-KR" emma:confidence="0">
                  <emma:literal>o</emma:literal>
                </emma:interpretation>
                <emma:interpretation id="interp22" emma:lang="ko-KR" emma:confidence="0">
                  <emma:literal>〇</emma:literal>
                </emma:interpretation>
                <emma:interpretation id="interp23" emma:lang="ko-KR" emma:confidence="0">
                  <emma:literal>ㅇ</emma:literal>
                </emma:interpretation>
                <emma:interpretation id="interp24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6020.8921">2215 1134 70,'-3'9'1,"-3"2"0,-1 6-1,1-1 1,3-3-1,-3-1 1,3 1-1,-3 0 1,2-2 0,1-2-1,1 0 0,0 0 0,4-1 0,0-3 1,1 2-1,1-1 2,3-1-2,1 1 0,3 1 1,0-1-1,1 1 0,3-2 0,1 1-1,3 1 1,-1-3-1,4-1 1,0 1-1,-1-2 1,5-2 0,-2-2 0,1-2 0,-1-1-1,3-4 2,-1-2-1,-2-2 0,-3-1 2,0-1 0,-3 0 2,-2-1 0,-3-1 1,-2 1-1,-2 0 0,-2-1-2,-3-1 1,0 0-1,-4 0 0,0-1 1,-4 1 0,0 0 0,-1 0-1,-4 1 1,0 1 0,0 1-1,-1 1-1,-1-1 1,4 2 3,-4 4 1,0 2-1,0-1 1,-1 3-3,-5 1-2,3 2 1,-3 2-1,1 2-1,1 2 1,-1 1-1,1 1 0,2 1 0,1 2-1,-1-1 0,0 1-2,4 0-3,-2 0-1,4 0-2,-1-2-1,1 1 0,2-1-2,3 0 2,0 1 2,6-3 3,-1 1 2,6 1-71</inkml:trace>
        </inkml:traceGroup>
        <inkml:traceGroup>
          <inkml:annotationXML>
            <emma:emma xmlns:emma="http://www.w3.org/2003/04/emma" version="1.0">
              <emma:interpretation id="{41E79DE9-C1FA-477E-AC6A-5C4E973664D2}" emma:medium="tactile" emma:mode="ink">
                <msink:context xmlns:msink="http://schemas.microsoft.com/ink/2010/main" type="inkWord" rotatedBoundingBox="17093,2357 17574,2191 17683,2507 17201,2673"/>
              </emma:interpretation>
              <emma:one-of disjunction-type="recognition" id="oneOf5">
                <emma:interpretation id="interp25" emma:lang="ko-KR" emma:confidence="0">
                  <emma:literal>0</emma:literal>
                </emma:interpretation>
                <emma:interpretation id="interp26" emma:lang="ko-KR" emma:confidence="0">
                  <emma:literal>o</emma:literal>
                </emma:interpretation>
                <emma:interpretation id="interp27" emma:lang="ko-KR" emma:confidence="0">
                  <emma:literal>ㅇ</emma:literal>
                </emma:interpretation>
                <emma:interpretation id="interp28" emma:lang="ko-KR" emma:confidence="0">
                  <emma:literal>O</emma:literal>
                </emma:interpretation>
                <emma:interpretation id="interp29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6771.8836">3115 1088 67,'-6'4'1,"2"3"-1,1 2 0,-1 1 0,0-3 0,-3 0 0,2 1 0,-3-3 1,3 2-1,-2-1 1,1-1 1,-1-1-1,1 1 0,1-1 1,1 0-1,-1-1 0,1 3 0,1-3 0,1 3-1,2 1 1,0 2-1,2 0-1,3 1 1,0 0 0,3 1-1,1 2 1,2-2 0,0-2 0,2 2 0,-1-2 1,3 0-1,0-1 0,1-3 1,0-1 1,4-4 0,0 0 1,1-2 2,0-3-1,1-3 0,0 1 1,0-2-2,0-2 2,2 2-1,-4-4 1,0 0-2,-2 0 0,0-1-1,-3-1 0,0 1-1,-3-1 1,-1-1 0,-2 1 1,-1-1-1,-3 1 2,-1 0-1,-2 1 0,-2 1 1,-2 0 1,-4 1 1,1 1-1,-2 2 0,-3-2-1,-1 1-1,-1 1 0,-3 0-2,1 2-3,-5 1-3,-3 1-4,-3 1-2,-1 2 2,-1 1 2,0 2 3,3 1 1,4 0 0,2 4 1,1-3-2,4 3-1,1-3-2,2 3 0,5-2-1,0-1-1,1-1 2,2 2 2,4-1 0,2-1 3,3 2-70</inkml:trace>
        </inkml:traceGroup>
        <inkml:traceGroup>
          <inkml:annotationXML>
            <emma:emma xmlns:emma="http://www.w3.org/2003/04/emma" version="1.0">
              <emma:interpretation id="{DC7EB6AF-2590-405B-BE4E-C31BEDF4BF96}" emma:medium="tactile" emma:mode="ink">
                <msink:context xmlns:msink="http://schemas.microsoft.com/ink/2010/main" type="inkWord" rotatedBoundingBox="18219,2119 18315,2586 18243,2601 18146,2134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,</emma:literal>
                </emma:interpretation>
                <emma:interpretation id="interp32" emma:lang="ko-KR" emma:confidence="0">
                  <emma:literal>’</emma:literal>
                </emma:interpretation>
                <emma:interpretation id="interp33" emma:lang="ko-KR" emma:confidence="0">
                  <emma:literal>'</emma:literal>
                </emma:interpretation>
                <emma:interpretation id="interp3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330.3949">4034 902 70,'0'-11'6,"2"0"-1,0-1 2,3-1-1,-3 9 3,-2 1 2,2-1 3,-2 2 0,2 0-1,-1 0 0,3 2-1,-2 0 3,0 2 3,1-2 3,-1 0 4,2 2 3,0-2 3,-1 2 3,-1 0 1,0 0 0,0-1-3,1 3-6,-1 0-7,2 3-9,-1 2-4,3 4-5,1 2-1,-1 3 0,1 5 0,-2 1-1,-1 2 1,0 1-1,-1-1 0,-1-3 0,0 3-1,0-2 1,0-2 0,-1-2 0,-1-4 1,0 0 0,2 1-2,-2-4-2,0-1-5,2-1-11,0 0-11,-2-2-14,0-1-15,-2-1-10,0 0-3,0-3 15,1 1 20,-3 1 17,-1-1-53</inkml:trace>
        </inkml:traceGroup>
      </inkml:traceGroup>
      <inkml:traceGroup>
        <inkml:annotationXML>
          <emma:emma xmlns:emma="http://www.w3.org/2003/04/emma" version="1.0">
            <emma:interpretation id="{E8F9BE1A-6106-4704-AAB3-6514CB934A85}" emma:medium="tactile" emma:mode="ink">
              <msink:context xmlns:msink="http://schemas.microsoft.com/ink/2010/main" type="line" rotatedBoundingBox="16299,3130 18595,2991 18629,3555 16333,3694"/>
            </emma:interpretation>
          </emma:emma>
        </inkml:annotationXML>
        <inkml:traceGroup>
          <inkml:annotationXML>
            <emma:emma xmlns:emma="http://www.w3.org/2003/04/emma" version="1.0">
              <emma:interpretation id="{42E16227-4499-436D-BAF1-F0DB77475B96}" emma:medium="tactile" emma:mode="ink">
                <msink:context xmlns:msink="http://schemas.microsoft.com/ink/2010/main" type="inkWord" rotatedBoundingBox="16299,3130 17379,3064 17413,3629 16333,3694"/>
              </emma:interpretation>
              <emma:one-of disjunction-type="recognition" id="oneOf7">
                <emma:interpretation id="interp35" emma:lang="ko-KR" emma:confidence="0">
                  <emma:literal>$</emma:literal>
                </emma:interpretation>
                <emma:interpretation id="interp36" emma:lang="ko-KR" emma:confidence="0">
                  <emma:literal>%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℃</emma:literal>
                </emma:interpretation>
              </emma:one-of>
            </emma:emma>
          </inkml:annotationXML>
          <inkml:trace contextRef="#ctx0" brushRef="#br0" timeOffset="8419.4854">2175 1849 74,'4'-3'3,"3"-1"-2,2 0-1,4 4 0,-4 0 0,-2 4 0,-1 0 0,-3-1 0,1 1 0,-2-1 1,-2-1 0,0 0 3,2 0 4,-2 0 5,-2 0 5,2-1 3,-2 3 1,2 0-1,-2 1-4,0 4-5,2 2-5,0 2-5,0 3-2,2 3-1,0 1 0,2 2 0,-2 1 0,1-1-1,1 0 1,-2-2-1,-1 0 2,1-3-1,0 1 2,0-3-1,0-1 1,-2-1 1,2 0-2,-2-4 2,1 0-1,-1 0-1,0-2 1,2 1-2,-2-3-3,0 2-9,0-1-9,-2-1-5,2-1 0,-1 1 5,1 1 8,0-2 4,-2-1 4,2-1 3,2-4-68</inkml:trace>
          <inkml:trace contextRef="#ctx0" brushRef="#br0" timeOffset="9326.06">2974 1973 69,'-7'4'2,"-1"1"-2,1 3 1,2 1-1,3-4 0,-2 1 4,-1 3 1,-3-2 3,3 2-1,0 4-2,-3-4-3,3 4-1,-3 0-1,1-1-1,0 1 1,0 2 0,1-1 0,-1 1 0,3 1 0,2-3 0,1 4 0,2-1 0,3 0 1,0 3 1,3-1-1,2 0 0,4-1 0,1-3 0,1-1-1,1-4 1,3-2 0,-3-1 0,2-2 1,1-4 1,-1-4 2,2-2 0,0-1 2,-2-4-1,2-2 1,0-3 0,0-4 1,0-2-1,-1-2-1,-1-1-2,-2-1 0,-3 2 1,0-1-2,-6 3 2,1 0-2,-3 4 1,-3 0 0,0-1 0,-4 3-1,0 1 1,-3-1 1,-1 1 0,-1 1 2,-4-3 0,0 5-1,-2-3 0,0 4 0,-1-2-1,-3 4-2,1 2 0,1 0-2,1 3-3,1 2-1,0 2-1,2 2 0,0 2-5,0-1-5,4 3-6,0-3-5,-1 3-2,5-1-1,1-1 3,4 1 6,1-1 7,8 0 6,0-1 4,8 1-68</inkml:trace>
        </inkml:traceGroup>
        <inkml:traceGroup>
          <inkml:annotationXML>
            <emma:emma xmlns:emma="http://www.w3.org/2003/04/emma" version="1.0">
              <emma:interpretation id="{3553D128-E64D-4149-8922-9162A03F69A0}" emma:medium="tactile" emma:mode="ink">
                <msink:context xmlns:msink="http://schemas.microsoft.com/ink/2010/main" type="inkWord" rotatedBoundingBox="17981,3232 18367,3143 18398,3281 18013,3370"/>
              </emma:interpretation>
              <emma:one-of disjunction-type="recognition" id="oneOf8">
                <emma:interpretation id="interp40" emma:lang="ko-KR" emma:confidence="0">
                  <emma:literal>-</emma:literal>
                </emma:interpretation>
                <emma:interpretation id="interp41" emma:lang="ko-KR" emma:confidence="0">
                  <emma:literal>ㅡ</emma:literal>
                </emma:interpretation>
                <emma:interpretation id="interp42" emma:lang="ko-KR" emma:confidence="0">
                  <emma:literal>一</emma:literal>
                </emma:interpretation>
                <emma:interpretation id="interp43" emma:lang="ko-KR" emma:confidence="0">
                  <emma:literal>~</emma:literal>
                </emma:interpretation>
                <emma:interpretation id="interp4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10317.4054">4428 1720 73,'4'-2'1,"3"2"-1,-2 2 0,3 3-1,-5 4 0,1 2 1,-4 0 0,2 0 0,0 0 0,-2 0 0,0 2 1,0 0 2,0-1 2,0 1 3,0 3 0,0 1 1,0 1-1,-2 0-1,4 2 0,-2 1-2,0 0-2,2-1-2,-1 1 0,1-1-1,2-2-1,-2-2-1,1 1-4,-1-5-7,0 1-2,2 0 1,-3-4 3,3 0 6,-2-3 3,0-4 0,1-2-63</inkml:trace>
        </inkml:traceGroup>
        <inkml:traceGroup>
          <inkml:annotationXML>
            <emma:emma xmlns:emma="http://www.w3.org/2003/04/emma" version="1.0">
              <emma:interpretation id="{D672D561-1BBA-4042-AA0A-FE9353C59907}" emma:medium="tactile" emma:mode="ink">
                <msink:context xmlns:msink="http://schemas.microsoft.com/ink/2010/main" type="inkWord" rotatedBoundingBox="18583,3006 18622,3437 18591,3440 18552,3009"/>
              </emma:interpretation>
              <emma:one-of disjunction-type="recognition" id="oneOf9">
                <emma:interpretation id="interp45" emma:lang="ko-KR" emma:confidence="0">
                  <emma:literal>1</emma:literal>
                </emma:interpretation>
                <emma:interpretation id="interp46" emma:lang="ko-KR" emma:confidence="0">
                  <emma:literal>l</emma:literal>
                </emma:interpretation>
                <emma:interpretation id="interp47" emma:lang="ko-KR" emma:confidence="0">
                  <emma:literal>|</emma:literal>
                </emma:interpretation>
                <emma:interpretation id="interp48" emma:lang="ko-KR" emma:confidence="0">
                  <emma:literal>Ⅰ</emma:literal>
                </emma:interpretation>
                <emma:interpretation id="interp4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9987.2922">3959 2063 59,'2'-4'0,"2"-2"0,-1-1 0,-1 5 1,-4-1 0,-1-1 0,-3 0 0,1-1-1,-3-1 1,3 3 0,0-1-1,-1-1 1,-1-1 0,-1 3-1,1-3 1,0 2 0,0 1 1,1-1-1,1 1 1,-1 1 1,2-2 0,1 2-1,1 2 1,0 0-2,0 0 0,2 0-1,0 0 0,2 0 0,0 0 0,2 2 1,1 0 0,1-2 2,1 2 3,2 0 2,0-2 3,4 0 2,0-2 1,-1 2-2,1-2-1,2 2-3,-1-2 2,1 0 3,0 0 2,1-1 1,-1 1-3,-1-2-3,1 2 0,-2 1-3,-1-3 0,-1 2-1,0 0-2,-2-1-1,-1 1-3,1 0 0,0-2-3,0 3-2,-2-1-5,2-2-4,1 2-5,-3 0-4,2-1-1,0 1 0,-2-2-1,-1 2 1,1-1 4,0 1 5,1-2 5,-43-47-33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6:37.97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253 77 73,'-1'-6'1,"1"1"-1,1-3 1,-1 3 0,-1-1-1,1 1 1,-4 0 2,2-1 0,0 1 1,1-3 2,-3 3 1,2 1 2,0-1 0,2 3 1,0 2-2,-2-2 0,2 4 2,2-2 1,-2 3 0,2 1 2,0 2 0,0 1 0,0 0 1,-2 4-1,3 2-1,-1 3-1,0 1 0,0 3 1,-2 2 0,0 0 0,0 1-3,-4 1-2,-1 2-1,-1-1 0,-1 2 2,1 1 2,-3-1 2,0 2 2,0-1 0,0-1 0,-2 4-2,2 0-4,-2 0-3,0 0-2,2 2-3,0 0 0,1-2 0,1 2 0,0 0 1,1-1 0,-1 3 0,3-2 1,-1 2 1,1-3 2,0-1 3,1 0 1,-1 0 1,-1 0 0,-1 0-2,1 0 1,-1 2-2,3 2 0,-3 1 1,1 1-1,-1 1-1,3-1 0,-3-1 1,1-3-2,1-2-1,0 0 1,1-4-3,1 1 1,2-4 1,-2-3 0,4 1-1,-2 0-1,2-2 1,0 0 0,-2 2-1,1-2 0,1 2 0,0-2-2,0 2 1,0-2 0,-1 2-1,3-2 1,-2 0-1,2 0 1,-3-1 1,1-1-2,2-2 3,-2-1-1,1 1 2,-1-3 0,0 0-1,0 0 0,0-2 1,1-1 0,-1 1 0,0-1-1,0-1 0,0 0 1,-1 0 0,-1-2 0,0 0-2,0-1 1,2-1-1,-2 1 1,0-2-1,0-1 0,2-1 2,-2 2-1,0-3 0,0-1 0,2 2-1,-2 0-1,0-2 0,0 2-2,0-2 0,0-2-1,2 2 0,-2 0 0,2 0 1,-1 0-1,1 2 0,0-2-1,2 0 0,-1 0 1,1 0-2,1 0 0,1 0 0,1 2 0,1-2 1,1 0 2,0 0 1,2 0 4,1 0-2,1 0 4,0 0-2,2 0 0,-1 0 0,3 2-2,1-2 1,2 0-3,2 1 1,2-1 0,1 2-1,1-2 0,-1 0-1,1 2 1,-1-2 0,3 2 2,1 0-2,0-2 1,-2 2-1,3-1 1,-3-1 1,2 0-1,2 0 3,0-1 0,0 1 0,0-2 1,-2 2 0,1-2-2,1 2 3,-4 0-2,2 0 0,-2-2 0,1 2 0,-1-2 1,1 0-2,1 1 2,-2-1 1,-1 2 1,1 0 0,-1-2 0,-1 2-1,1-2-1,-1 2-1,-1 0-2,0 0 0,-3-2-1,1 2 0,0 0 0,2 0 1,-4 0-1,4 2 1,-4-2 1,2 0-1,0 0-1,-2 2 0,2 0 0,-2 0 1,0-1-2,0 3 0,0 0 0,-2-2 0,2 1 1,0 1 0,0-2-2,-1 1 0,1 3 1,0-3-2,-2 1 1,2 2 1,0-5-1,0 1 4,2 0 0,-2 0-2,2 0 1,-2-2-1,2 0 1,0 0 0,0-2-1,0 2 1,0 0-1,1 0 1,1 0-1,0 0 1,-2 0 0,-1-2 0,1 2 2,-2-4-1,2 4 1,-2-1 2,2-3 0,2 2-3,-2-2 3,2 1-3,1-1 0,-1 1 0,0-3 0,-4 2 1,-2 1-2,0-1 3,-3-1-2,-3 1 0,1 0 3,-2 1 0,-2 1-2,0 0 2,1 0-1,-1 2-1,-2-2-1,-2 2-1,3 0-1,-3 0-1,3 2 1,-5-2 2,1 0-1,-1 0 1,1 2 0,-2-2-1,0 0 1,0 0 1,-2 0 0,1 2 1,-2-2-1,-1 0-1,0 2-4,-2-2-10,2 1-10,-1 1-24,-1 0-32,1 0-37,-3-2-29,2 0-13,1 0 15,-1-2 46,2-2 39,0 3-43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6:57.3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1BA2F07-2F6A-457D-ACCA-3F74CA4B0CF1}" emma:medium="tactile" emma:mode="ink">
          <msink:context xmlns:msink="http://schemas.microsoft.com/ink/2010/main" type="writingRegion" rotatedBoundingBox="19695,2147 23894,2043 23921,3106 19721,3210"/>
        </emma:interpretation>
      </emma:emma>
    </inkml:annotationXML>
    <inkml:traceGroup>
      <inkml:annotationXML>
        <emma:emma xmlns:emma="http://www.w3.org/2003/04/emma" version="1.0">
          <emma:interpretation id="{9721997E-524A-46CE-A6FC-6B7B66654B40}" emma:medium="tactile" emma:mode="ink">
            <msink:context xmlns:msink="http://schemas.microsoft.com/ink/2010/main" type="paragraph" rotatedBoundingBox="19695,2147 23894,2043 23921,3106 19721,3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5687AE-6A4F-4FBA-A0E9-53B8F3BB15DB}" emma:medium="tactile" emma:mode="ink">
              <msink:context xmlns:msink="http://schemas.microsoft.com/ink/2010/main" type="line" rotatedBoundingBox="19695,2147 23894,2043 23921,3106 19721,3210"/>
            </emma:interpretation>
          </emma:emma>
        </inkml:annotationXML>
        <inkml:traceGroup>
          <inkml:annotationXML>
            <emma:emma xmlns:emma="http://www.w3.org/2003/04/emma" version="1.0">
              <emma:interpretation id="{2F023F06-157F-4706-A592-88D6C87F297D}" emma:medium="tactile" emma:mode="ink">
                <msink:context xmlns:msink="http://schemas.microsoft.com/ink/2010/main" type="inkWord" rotatedBoundingBox="19701,2415 20426,2397 20438,2858 19713,2875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느</emma:literal>
                </emma:interpretation>
                <emma:interpretation id="interp3" emma:lang="ko-KR" emma:confidence="0">
                  <emma:literal>ㄷ</emma:literal>
                </emma:interpretation>
                <emma:interpretation id="interp4" emma:lang="ko-KR" emma:confidence="0">
                  <emma:literal>는</emma:literal>
                </emma:interpretation>
              </emma:one-of>
            </emma:emma>
          </inkml:annotationXML>
          <inkml:trace contextRef="#ctx0" brushRef="#br0">-48-216 73,'0'13'3,"6"2"-2,-1-1 1,2-1-1,-1-8 1,-1 1 2,-1-2 2,2-1 4,1-1 0,0-2 2,4 0-1,0-2 3,4-1 0,1-1 2,2-2 0,1-1-4,1 2-4,1-4-4,1-1-1,2 1-2,-2-2-1,2 0-2,-1 2-1,3 0-2,-1 2 2,5-2 0,-1 1-2,0 1 0,2 0 0,-2 1-1,0 3 2,-1-1-2,-3 0-4,1 3-3,-2-1-2,-1 0-2,-3 2 0,-3-2 2,-3 0 4,-4 0 3,-5 1 5,-1 1-62</inkml:trace>
          <inkml:trace contextRef="#ctx0" brushRef="#br0" timeOffset="335.1782">0 96 129,'5'4'13,"4"1"-20,6 4-3,3-1 2,-1 1 0,-1 0 5,0-2 6,1 1 5,1-1 3,4-2 4,0-3 4,5-2 2,1-2 4,1-3 1,2 1 2,0-5 2,2 2 1,-1-2-5,1-2-8,-2 2-7,0-2-7,-2 0-9,-1 2-11,-1-4-18,-1 2-19,-1 2-10,-5 0 3,-1 1 16,-7-1 18,-17-5 13,14 5-53</inkml:trace>
        </inkml:traceGroup>
        <inkml:traceGroup>
          <inkml:annotationXML>
            <emma:emma xmlns:emma="http://www.w3.org/2003/04/emma" version="1.0">
              <emma:interpretation id="{6A9929FE-D4AE-47AE-B50C-A562EC7B2880}" emma:medium="tactile" emma:mode="ink">
                <msink:context xmlns:msink="http://schemas.microsoft.com/ink/2010/main" type="inkWord" rotatedBoundingBox="20864,2118 20938,2116 20964,3176 20890,3177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Ⅰ</emma:literal>
                </emma:interpretation>
                <emma:interpretation id="interp8" emma:lang="ko-KR" emma:confidence="0">
                  <emma:literal>|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802.1098">1167-584 75,'2'11'6,"4"9"-1,-1 3-2,0 5-1,-1 1-1,-6 4-1,0 3 1,-3 1 0,-2 3 1,-1 2-1,1 0 1,0 3 1,0 1 0,1 2 1,1-1 0,3 0 0,0-3-2,2-2-1,2-4 0,0-1 0,-2-4 0,1-2-1,1-2 2,2 0 1,-2-1 0,1-5 1,1 3-1,0-3 0,-1-2-2,-1-1-1,2-2 0,-4-5-1,2-1-3,-1-4-3,1-1-2,0-3-3,2-4 2,-2 0 0,-1-2 2,3-4 1,0-3 2,-3-7 3,7-2-63</inkml:trace>
        </inkml:traceGroup>
        <inkml:traceGroup>
          <inkml:annotationXML>
            <emma:emma xmlns:emma="http://www.w3.org/2003/04/emma" version="1.0">
              <emma:interpretation id="{2EF99970-55ED-4AE9-8C0B-CD30534AF5D3}" emma:medium="tactile" emma:mode="ink">
                <msink:context xmlns:msink="http://schemas.microsoft.com/ink/2010/main" type="inkWord" rotatedBoundingBox="21317,2409 21827,2397 21832,2594 21321,2607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1428.9305">1570-94 68,'19'-10'4,"3"-1"0,5-2-1,-2 0 0,-10 8 1,0 1 2,-3-2 1,3-1 0,-2 0-1,1 0-2,-1-3-1,2 1-1,-1 0-1,-1 0 0,2 0 0,-3 0-1,3 0 0,-2 0 0,0 1-1,1 1 1,1 0 0,1-1 0,1 3 1,-1 1-1,-1 1 2,-1-1 1,1 0 0,-2 2 0,-1 2-1,-1 0 0,-2 2-1,-1 0 1,-1 0-1,-2 0 0,1 1-1,-2-1 2,-1 0-1,-1 0 1,0 0 1,-2 0-1,0-1-1,0-1 1,0 0-1,2 0-3,-4-1-8,2-1-10,-2 0-3,-2 0 3,1-2 7,-3-1-55</inkml:trace>
        </inkml:traceGroup>
        <inkml:traceGroup>
          <inkml:annotationXML>
            <emma:emma xmlns:emma="http://www.w3.org/2003/04/emma" version="1.0">
              <emma:interpretation id="{7F48A72C-04F5-4853-BE08-ADE7CE267B3A}" emma:medium="tactile" emma:mode="ink">
                <msink:context xmlns:msink="http://schemas.microsoft.com/ink/2010/main" type="inkWord" rotatedBoundingBox="21989,2386 22492,2373 22507,2983 22004,2995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〇</emma:literal>
                </emma:interpretation>
                <emma:interpretation id="interp17" emma:lang="ko-KR" emma:confidence="0">
                  <emma:literal>O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2218.0923">2275-192 63,'-4'18'1,"-2"11"-1,1 6-1,3 2 1,-1-6-1,-1 1 1,2-1 0,0 0 0,4-1 0,0-1 0,5-2 1,2 1-1,2-3 2,2-3 0,2-2 0,-1-2 2,1-5 0,1-2 1,2-4 0,4-1 0,0-4-2,0-2-1,0-4 0,0 0-1,0-3-1,-2 0 0,2-4-1,0-2 0,0 0 1,-2-3 1,-2 1 2,0-3 2,0-2 2,-1-4 5,-1-3 2,-1-1 3,-2-1 1,-1 0 2,-4-2-1,-3 2 1,-5 0 0,-2-1-2,-3 3 0,-4 0-1,-2 1-2,-4 4-2,-3 0-4,-2 2-2,0 0-4,-4 4-2,0 3 0,1 2-2,-3 2 1,1 4-2,-1 1-2,2 2-3,-3 0-4,1 4-4,1 0-2,-1 0 2,4 3 1,4-1 1,2-1-3,1 1-5,4 0-7,2 1-7,2-1 0,3 1 9,4 1 7,0 1-56</inkml:trace>
        </inkml:traceGroup>
        <inkml:traceGroup>
          <inkml:annotationXML>
            <emma:emma xmlns:emma="http://www.w3.org/2003/04/emma" version="1.0">
              <emma:interpretation id="{EACC596F-2C63-4CFA-9ADC-433CDEFF95AF}" emma:medium="tactile" emma:mode="ink">
                <msink:context xmlns:msink="http://schemas.microsoft.com/ink/2010/main" type="inkWord" rotatedBoundingBox="22932,2425 23479,2412 23488,2793 22942,2806"/>
              </emma:interpretation>
              <emma:one-of disjunction-type="recognition" id="oneOf4">
                <emma:interpretation id="interp20" emma:lang="ko-KR" emma:confidence="0">
                  <emma:literal>=</emma:literal>
                </emma:interpretation>
                <emma:interpretation id="interp21" emma:lang="ko-KR" emma:confidence="0">
                  <emma:literal>二</emma:literal>
                </emma:interpretation>
                <emma:interpretation id="interp22" emma:lang="ko-KR" emma:confidence="0">
                  <emma:literal>ㄷ</emma:literal>
                </emma:interpretation>
                <emma:interpretation id="interp23" emma:lang="ko-KR" emma:confidence="0">
                  <emma:literal>Z</emma:literal>
                </emma:interpretation>
                <emma:interpretation id="interp24" emma:lang="ko-KR" emma:confidence="0">
                  <emma:literal>ㆆ</emma:literal>
                </emma:interpretation>
              </emma:one-of>
            </emma:emma>
          </inkml:annotationXML>
          <inkml:trace contextRef="#ctx0" brushRef="#br0" timeOffset="2805.7903">3185-225 62,'4'0'3,"3"0"-1,4 0 0,0-2-1,-2 0 0,2-1 1,0 1-1,0 0 2,1-1 0,-1 1-1,4-2 2,0 2-1,1-1 2,0 1 1,3-2 0,-1 0 0,2 1-1,4 1 0,-1 0-1,-1 0 0,2 1-1,-2-1-2,-2 2 1,4 0-2,-4 0 1,0 0 0,-2 0-1,-3 2 1,-1-2-4,-1 0-2,-2 0-4,0-2-3,-2 2 0,0-2 2,-2 0 1,1 0 4,-3 0 1,1 1 1,-6-5 2,0 4-63</inkml:trace>
          <inkml:trace contextRef="#ctx0" brushRef="#br0" timeOffset="3127.6659">3189 56 74,'5'-2'7,"6"2"-6,4 4 0,1-2-1,-3 5 0,0 2 1,-1-2 2,1-1 3,2-1 3,1-1 2,1-2 2,-1 0 2,-1-4 1,1-2 3,-1 1 1,3-1 0,0-2-5,2 1-6,-2-1-6,1-1-3,1 0-5,-2 0-4,0-1-6,0-1-8,-1 2-7,1-2-2,0 0 4,2 0 8,-1-2 8,1 0-55</inkml:trace>
        </inkml:traceGroup>
        <inkml:traceGroup>
          <inkml:annotationXML>
            <emma:emma xmlns:emma="http://www.w3.org/2003/04/emma" version="1.0">
              <emma:interpretation id="{D6726D17-50D5-4548-B081-CD5796FE10DA}" emma:medium="tactile" emma:mode="ink">
                <msink:context xmlns:msink="http://schemas.microsoft.com/ink/2010/main" type="inkWord" rotatedBoundingBox="23865,2155 23897,2154 23921,3106 23889,3107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l</emma:literal>
                </emma:interpretation>
                <emma:interpretation id="interp27" emma:lang="ko-KR" emma:confidence="0">
                  <emma:literal>Ⅰ</emma:literal>
                </emma:interpretation>
                <emma:interpretation id="interp28" emma:lang="ko-KR" emma:confidence="0">
                  <emma:literal>ㅣ</emma:literal>
                </emma:interpretation>
                <emma:interpretation id="interp2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3547.679">4115-546 90,'4'0'11,"1"4"-11,1 1-2,3 2-1,-5 3 0,-2 1 3,-2-1 6,-2 3 5,0-2 3,0 0 1,2 0-1,2 0-1,-2 2 4,2-2 2,0 2 3,-2-1 0,0 1-2,1 2-4,-1 3-1,0 2-5,2 5-1,-2 5-3,0 3-2,0 5-2,2 4 0,-2 2 0,2-1-2,-2 3 1,0-2-2,2-2 1,-1-2-3,1-2 0,2-3 0,-2-2 0,0-4 0,-2 0 2,0-3-4,0-5-5,0 1-10,-2-3-11,0-5-12,-2 1-9,1-2 9,-5-6 12,-1-2-48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57.0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EB13981-C178-4E41-85FB-35F7A1AC9B1A}" emma:medium="tactile" emma:mode="ink">
          <msink:context xmlns:msink="http://schemas.microsoft.com/ink/2010/main" type="writingRegion" rotatedBoundingBox="24355,7431 22263,7516 22154,4834 24246,4749"/>
        </emma:interpretation>
      </emma:emma>
    </inkml:annotationXML>
    <inkml:traceGroup>
      <inkml:annotationXML>
        <emma:emma xmlns:emma="http://www.w3.org/2003/04/emma" version="1.0">
          <emma:interpretation id="{A5E8B2A1-CC0A-46DE-B7D1-D4D7717F281B}" emma:medium="tactile" emma:mode="ink">
            <msink:context xmlns:msink="http://schemas.microsoft.com/ink/2010/main" type="paragraph" rotatedBoundingBox="24361,7415 22400,7531 22370,7026 24331,6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2BEBE2-F211-4F98-BB51-8CA99E53E611}" emma:medium="tactile" emma:mode="ink">
              <msink:context xmlns:msink="http://schemas.microsoft.com/ink/2010/main" type="inkBullet" rotatedBoundingBox="24358,7359 23948,7384 23924,6971 24333,6947"/>
            </emma:interpretation>
            <emma:one-of disjunction-type="recognition" id="oneOf0">
              <emma:interpretation id="interp0" emma:lang="ko-KR" emma:confidence="0">
                <emma:literal>→</emma:literal>
              </emma:interpretation>
            </emma:one-of>
          </emma:emma>
        </inkml:annotationXML>
        <inkml:trace contextRef="#ctx0" brushRef="#br0">3415 1485 56,'15'-13'2,"-1"0"-2,-1 2 0,-2 2 0,-13 7 0,1 1 1,1 1-1,-2-2 1,0 2 0,2-2 0,0 0 0,0-2 0,2 3 1,0-3-1,-1 2 1,1 0 1,4-1 0,-3-1 1,3 0 0,-1 2 0,3-1 1,-1 1-1,0 0 0,2 2 0,2-2-1,0 1-1,2-1 0,2-2-2,-1 2 1,3 0-2,1-1 2,0 1-1,0-2-3,2 1-4,-1-3-2,-1 1-1,0-1 1,0-1 5,-1 1 1,-3-1 2,1-2-1,-4-2 1,0 0-61</inkml:trace>
        <inkml:trace contextRef="#ctx0" brushRef="#br0" timeOffset="279.2586">3798 1197 64,'-9'5'1,"2"0"0,2 1-1,-1 3 1,8-7-1,0 2 0,0 1 0,-1 0 0,1 3 1,2-1-1,-2 2 0,-1 2 0,-1 4 0,0 3 0,-3 2 0,-1 4 1,-1 3-2,-1 0 1,1 5 0,-1-1-1,1 0 1,-1-2-1,3 0-1,-1-2 1,-20-18-3,21 15-54</inkml:trace>
      </inkml:traceGroup>
      <inkml:traceGroup>
        <inkml:annotationXML>
          <emma:emma xmlns:emma="http://www.w3.org/2003/04/emma" version="1.0">
            <emma:interpretation id="{13A3FF4A-9A1F-42C9-8725-802BA07A2E17}" emma:medium="tactile" emma:mode="ink">
              <msink:context xmlns:msink="http://schemas.microsoft.com/ink/2010/main" type="line" rotatedBoundingBox="23598,7460 22400,7531 22370,7026 23568,6955"/>
            </emma:interpretation>
          </emma:emma>
        </inkml:annotationXML>
        <inkml:traceGroup>
          <inkml:annotationXML>
            <emma:emma xmlns:emma="http://www.w3.org/2003/04/emma" version="1.0">
              <emma:interpretation id="{478391AF-0163-4E91-96CD-644F35F6F213}" emma:medium="tactile" emma:mode="ink">
                <msink:context xmlns:msink="http://schemas.microsoft.com/ink/2010/main" type="inkWord" rotatedBoundingBox="23598,7460 23141,7487 23114,7034 23571,7007"/>
              </emma:interpretation>
              <emma:one-of disjunction-type="recognition" id="oneOf1"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소</emma:literal>
                </emma:interpretation>
                <emma:interpretation id="interp3" emma:lang="ko-KR" emma:confidence="0">
                  <emma:literal>&amp;</emma:literal>
                </emma:interpretation>
                <emma:interpretation id="interp4" emma:lang="ko-KR" emma:confidence="0">
                  <emma:literal>』</emma:literal>
                </emma:interpretation>
                <emma:interpretation id="interp5" emma:lang="ko-KR" emma:confidence="0">
                  <emma:literal>‘</emma:literal>
                </emma:interpretation>
              </emma:one-of>
            </emma:emma>
          </inkml:annotationXML>
          <inkml:trace contextRef="#ctx0" brushRef="#br0" timeOffset="-4088.0669">2598 1428 48,'0'2'8,"2"-2"-6,0 0-1,1 0-1,1-4 0,1 3 0,1-3 1,1 2 0,0-2-1,1-1 1,-1 1 0,0 1-1,2-1 1,-1 0-1,1 1 1,0-1-1,-2 2 1,1-1 0,1 3-1,0-2 0,0 2 1,4 0 0,-2 0 1,3 0-1,-1 0 2,3 0 1,3 2 2,-3-2 1,1 0 2,-3 1 0,1-1-2,-1 0-1,-3 2-3,0-2-2,-2 0 1,0 0-2,-1 2-1,-3-2-5,1 2-5,-3-2-2,1 0 1,-2 0 2,2 0 5,-1-2 1,-1-2 2,0 1-62</inkml:trace>
          <inkml:trace contextRef="#ctx0" brushRef="#br0" timeOffset="-3802.8273">3005 1273 66,'7'-7'3,"4"1"-2,-2 3-1,2 5 1,-7 7-1,-4 2 0,0 1 0,-4 3 1,0 0-1,1-1-1,1 3 1,-2-1 0,1 2 0,-1 0 0,-1 3 1,-1 0 0,1 1-1,1 2 0,-1 2 0,1-3 0,-2-1 0,3 0 0,-1 0 0,-1-2 0,1 0 0,0-2-2,1 1 0,-1-1-1,2-4-61</inkml:trace>
        </inkml:traceGroup>
        <inkml:traceGroup>
          <inkml:annotationXML>
            <emma:emma xmlns:emma="http://www.w3.org/2003/04/emma" version="1.0">
              <emma:interpretation id="{C2743287-293E-41B6-A2D3-5623946622BB}" emma:medium="tactile" emma:mode="ink">
                <msink:context xmlns:msink="http://schemas.microsoft.com/ink/2010/main" type="inkWord" rotatedBoundingBox="22817,7404 22394,7429 22370,7026 22793,7001"/>
              </emma:interpretation>
              <emma:one-of disjunction-type="recognition" id="oneOf2">
                <emma:interpretation id="interp6" emma:lang="ko-KR" emma:confidence="0">
                  <emma:literal>C</emma:literal>
                </emma:interpretation>
                <emma:interpretation id="interp7" emma:lang="ko-KR" emma:confidence="0">
                  <emma:literal>e</emma:literal>
                </emma:interpretation>
                <emma:interpretation id="interp8" emma:lang="ko-KR" emma:confidence="0">
                  <emma:literal>〇</emma:literal>
                </emma:interpretation>
                <emma:interpretation id="interp9" emma:lang="ko-KR" emma:confidence="0">
                  <emma:literal>@</emma:literal>
                </emma:interpretation>
                <emma:interpretation id="interp1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7793.1663">1989 1421 62,'0'2'1,"-2"1"0,2 1-1,-6 2-1,1-3 1,-2-1 0,-3 0 0,0-2 0,-1 2 1,0-2 0,0 1-1,2-1 1,1 2-1,1 2 1,0 1 0,1 1 0,1-1-1,-3 3 1,5 1-1,-1 0 0,4 4 0,4-1 0,1 3 0,3 0 1,3-1-1,-1 1 0,3-1 0,2-1 0,-1-2 1,3 0 0,1-2 0,0-2 1,1 1 1,-1-3 0,-2 1 2,2-4 0,-1-1 0,-1-1 2,3-1-2,-3-5 2,0 1-1,1-5-2,-1 1 0,1-3-3,-3-1 0,1-2 0,-2 1 0,-2 1 0,-2-2 0,-2 1 1,-2-1 1,-1 2 0,0 1 1,-2 1-1,-2-2 0,0 2 1,-4 2-2,-2 0 0,1 0 1,-1-1-2,-1-1 2,0 0 1,0 1 1,-3-3 2,-2 0 0,1 2 1,-4-2 0,1 1 1,-1-1 0,-3 0-2,1 0-2,-3 4-2,0 2-2,0 1-2,-4 3-3,3 1-1,-1 2-4,0 3-6,3 1-10,1 2-9,4-1 0,1 4 8,4-1 11,-4-7 9,6 8-60</inkml:trace>
        </inkml:traceGroup>
      </inkml:traceGroup>
    </inkml:traceGroup>
    <inkml:traceGroup>
      <inkml:annotationXML>
        <emma:emma xmlns:emma="http://www.w3.org/2003/04/emma" version="1.0">
          <emma:interpretation id="{0DC9285E-699C-4772-9CF2-D1C5EE020A92}" emma:medium="tactile" emma:mode="ink">
            <msink:context xmlns:msink="http://schemas.microsoft.com/ink/2010/main" type="paragraph" rotatedBoundingBox="23206,6569 22371,6589 22358,6028 23192,60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4CEE25-31A7-4BC9-BA67-47E2F6A36C82}" emma:medium="tactile" emma:mode="ink">
              <msink:context xmlns:msink="http://schemas.microsoft.com/ink/2010/main" type="line" rotatedBoundingBox="23206,6569 22371,6589 22358,6028 23192,6008"/>
            </emma:interpretation>
          </emma:emma>
        </inkml:annotationXML>
        <inkml:traceGroup>
          <inkml:annotationXML>
            <emma:emma xmlns:emma="http://www.w3.org/2003/04/emma" version="1.0">
              <emma:interpretation id="{DE95475D-ECAF-484D-985A-32BEF06BD590}" emma:medium="tactile" emma:mode="ink">
                <msink:context xmlns:msink="http://schemas.microsoft.com/ink/2010/main" type="inkWord" rotatedBoundingBox="23140,6568 23170,6130 23196,6132 23165,6570"/>
              </emma:interpretation>
              <emma:one-of disjunction-type="recognition" id="oneOf3">
                <emma:interpretation id="interp11" emma:lang="ko-KR" emma:confidence="0">
                  <emma:literal>l</emma:literal>
                </emma:interpretation>
                <emma:interpretation id="interp12" emma:lang="ko-KR" emma:confidence="0">
                  <emma:literal>8</emma:literal>
                </emma:interpretation>
                <emma:interpretation id="interp13" emma:lang="ko-KR" emma:confidence="0">
                  <emma:literal>1</emma:literal>
                </emma:interpretation>
                <emma:interpretation id="interp14" emma:lang="ko-KR" emma:confidence="0">
                  <emma:literal>」</emma:literal>
                </emma:interpretation>
                <emma:interpretation id="interp15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-13369.2491">2671 383 62,'-4'-2'2,"2"4"-1,-1-2 0,-1 4 0,2 1 0,-1 0 0,-1 1 1,2 1-1,0 1 0,1-1 1,1 4 1,-2 2 0,0 1 0,2 4-1,-2 4-1,2 2 0,0 3-1,-2-1 0,0 1 0,1-1 0,-3 1-3,2-1-2,0-1 0,1-3 0,1-2 2,0-2 1,0-1 1,1-4 0,1-2 0,2-4 0,-2-7 1,5 0-60</inkml:trace>
        </inkml:traceGroup>
        <inkml:traceGroup>
          <inkml:annotationXML>
            <emma:emma xmlns:emma="http://www.w3.org/2003/04/emma" version="1.0">
              <emma:interpretation id="{509AC3A7-1443-42B1-A0BB-A2D95FF15EC9}" emma:medium="tactile" emma:mode="ink">
                <msink:context xmlns:msink="http://schemas.microsoft.com/ink/2010/main" type="inkWord" rotatedBoundingBox="22378,6012 22863,6040 22838,6473 22352,6444"/>
              </emma:interpretation>
              <emma:one-of disjunction-type="recognition" id="oneOf4">
                <emma:interpretation id="interp16" emma:lang="ko-KR" emma:confidence="0">
                  <emma:literal>e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@</emma:literal>
                </emma:interpretation>
                <emma:interpretation id="interp19" emma:lang="ko-KR" emma:confidence="0">
                  <emma:literal>×</emma:literal>
                </emma:interpretation>
                <emma:interpretation id="interp20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-13783.0939">2022 403 64,'0'-4'2,"-2"2"-1,0-3-1,0 3 1,2-1-1,-2 1 0,-1 0 0,1 0 1,-4-2-1,3 3 0,-3-1 0,-1 0 0,1 0 0,-1 2 0,0 2 1,-1 0-1,-1 0 2,2-1 0,0 3 1,-2 0 2,0 1 0,-1 1 0,3 1 0,-2 0-2,0 2 0,2 0-1,-1 1-2,1 1 0,1-1 0,1 1 0,0 0 0,1 0-1,2 0 0,2 0 1,2-2-1,0 2 0,1 2 1,3-2-1,3 0 0,0 4 1,0-3-1,2 1 0,2 2 1,-2-3 0,3 3 0,-1-2 0,0-2 1,2 0-1,1-4 1,0 0 0,1-3-1,1-2 0,0-2 0,4-2 0,0-2-2,0 1 0,2-6 0,-2-1 0,0-1 1,-1-1 1,-1 1 0,-3-2 1,-1 0 0,-3 2 1,0-3 2,-2 1 0,-4-4 1,0 3-1,-1-3 0,-2-1-2,-1 0 1,-1 0-1,-2 1 0,-2-1 1,-1 2-1,-3-3 1,1 1-1,-5 2-1,1 1 2,-2 4-1,0 0 0,-3 0 0,-1 2-1,-1 0 0,-4 0-1,0 2 0,-4 1-2,-3 1-1,-1 1 0,-1 2-1,2 0 1,-2 2 0,3 4-1,4 0-6,6-1-4,5 3 1,3-3 1,7 1 6,1 0 3,5-2-62</inkml:trace>
        </inkml:traceGroup>
      </inkml:traceGroup>
    </inkml:traceGroup>
    <inkml:traceGroup>
      <inkml:annotationXML>
        <emma:emma xmlns:emma="http://www.w3.org/2003/04/emma" version="1.0">
          <emma:interpretation id="{93B56E15-7433-4F56-9220-C185F3A3AFEA}" emma:medium="tactile" emma:mode="ink">
            <msink:context xmlns:msink="http://schemas.microsoft.com/ink/2010/main" type="paragraph" rotatedBoundingBox="23940,5516 22185,5588 22154,4834 23909,4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C10AE2-5CB5-4CD6-9CB7-270E6B9EFD16}" emma:medium="tactile" emma:mode="ink">
              <msink:context xmlns:msink="http://schemas.microsoft.com/ink/2010/main" type="line" rotatedBoundingBox="23940,5516 22185,5588 22154,4834 23909,4763"/>
            </emma:interpretation>
          </emma:emma>
        </inkml:annotationXML>
        <inkml:traceGroup>
          <inkml:annotationXML>
            <emma:emma xmlns:emma="http://www.w3.org/2003/04/emma" version="1.0">
              <emma:interpretation id="{2A210408-B7C7-4D58-896A-DC6D97E4A622}" emma:medium="tactile" emma:mode="ink">
                <msink:context xmlns:msink="http://schemas.microsoft.com/ink/2010/main" type="inkWord" rotatedBoundingBox="23940,5516 22185,5588 22154,4834 23909,4763">
                  <msink:destinationLink direction="with" ref="{BAA72A8F-ACBB-43F3-A6D5-2AE0ED6301EA}"/>
                </msink:context>
              </emma:interpretation>
              <emma:one-of disjunction-type="recognition" id="oneOf5">
                <emma:interpretation id="interp21" emma:lang="ko-KR" emma:confidence="0">
                  <emma:literal>∞</emma:literal>
                </emma:interpretation>
                <emma:interpretation id="interp22" emma:lang="ko-KR" emma:confidence="0">
                  <emma:literal>와</emma:literal>
                </emma:interpretation>
                <emma:interpretation id="interp23" emma:lang="ko-KR" emma:confidence="0">
                  <emma:literal>따</emma:literal>
                </emma:interpretation>
                <emma:interpretation id="interp24" emma:lang="ko-KR" emma:confidence="0">
                  <emma:literal>왕</emma:literal>
                </emma:interpretation>
                <emma:interpretation id="interp25" emma:lang="ko-KR" emma:confidence="0">
                  <emma:literal>빠</emma:literal>
                </emma:interpretation>
              </emma:one-of>
            </emma:emma>
          </inkml:annotationXML>
          <inkml:trace contextRef="#ctx0" brushRef="#br0" timeOffset="-14825.9675">3171-790 64,'-7'0'1,"-4"3"0,-2 1-1,4 2 1,0-1-1,-2 1 0,0-1 1,-2 2-1,0-1 1,0 1-1,1 0 0,-3 1 0,2 1 1,-1 2-1,-1 2 1,2 1-1,-1 4 1,3 2-1,-2 2 0,2-2 0,0 4 0,2 0 0,2 0 0,3-1 0,4 1 1,0 0-1,4-4 1,-1 2 1,3-4-1,3 2 1,0-2-1,2-1 1,0-1-1,2-3 1,1-2-1,1-2 0,-1 0 0,3-2 0,-1-1 0,3-3 1,-1-1-1,2-2 0,0-3 1,0-1-1,2-2-1,0-3 1,0 0 0,0 0 0,-4-2 0,2-2-1,-2-1 1,-1-3 0,-1-1-1,-1 2 1,-1-1-1,-1 1 0,-4-1 0,0 1 1,-3 0 0,-1-3 0,1 3 0,-5-2 0,1 1 0,0 1 0,-2-2 0,2 1-1,-2-1 0,0 2 0,-2-3 0,0 3 1,-1-1 0,-1 3 0,-3 1 1,-1 2 1,1 2 0,-2 4 0,0-1 1,-2 2 1,-2 1 0,0 1-1,-1 4-2,-1 0 0,2-1-2,-1 3 0,1 0-1,0-1-6,2 1-4,0 0-6,0-1 0,2-1 3,0 2 5,0-2-61</inkml:trace>
          <inkml:trace contextRef="#ctx0" brushRef="#br0" timeOffset="-15665.065">2281-859 63,'7'-8'1,"4"3"0,0 1 0,0 0-1,-8 10 0,-1-1 0,-4 5 0,1-1 0,-1 2 0,0 1 0,-2-1 0,2 4 0,1-1 0,-3 5 1,-2-1-1,3 2 2,-3 2 1,1 2 1,-1-1 2,1 3 1,-1-4-1,1 0 0,1 1-1,-3-1-2,2 2 0,-1 0-1,1-2 1,-3 1-2,3 1 1,-2 0-1,1-1 1,1-1 0,-1-2 2,1-1 0,1-3 0,0-1 1,3-3 0,-1-1 1,0-1 0,0-1-2,0 0 0,0-2-2,1-1 0,1-1-1,0-1-1,0-1-6,0-1-10,1-2-8,3 2-1,2-4 5,1-2 9,4-1-57</inkml:trace>
          <inkml:trace contextRef="#ctx0" brushRef="#br0" timeOffset="-16210.88">1797-914 58,'-9'2'3,"2"-1"-2,-1 1 0,1 0 1,7-4-2,0-1 2,0 1-2,2-2 0,0 2 1,1 0-1,-1 2 1,0 0 0,0 2 0,0 2 0,0 3-1,-1 2 0,1 4 0,-2 4 0,0 3 1,-2 2-1,1 5 1,-1 0 0,-2 4 0,2 2 0,-1 0 1,-1 0 0,-2 0 1,1-1 0,1 1 0,-1-2 0,-1 0 0,3 0-1,-3-1 1,1-1-1,-1-2 2,1-1 0,-2-1 1,1-3 1,1-2 1,-1-2-1,1-1 1,1-4-1,2-1-2,-1-1 0,-1-3-2,2-1-1,0 0-2,0-1-4,1-1-4,-1-1-5,0-2-2,0-1 1,0-1 3,2-1 3,0-1 3,2-2 3,2-3-64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8:16.88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 56 66,'2'-5'1,"1"1"0,1-1 0,-1 1-1,1-1 1,0 1 0,-2 0-1,-1-1 1,1 1 0,0 1 0,0-1 0,0 0 0,-2 3 1,-2-3 0,2 2 1,0 2-1,0 0-2,0 0 2,0 0-2,0 2 0,0 0 2,-2 0-1,0 1 0,2 1 0,0 0 1,-2-1 0,2 3-1,0-1 1,-1 1-1,-1-1 1,0 1 0,0-1 0,0 0-1,2 1 1,-3 1 0,1-1 1,-2-1 0,1 1 0,1-1 0,0-1-1,-2 1 1,1 1 0,1-1 1,-2 1-2,2-3 0,0 3 1,1-1-3,-1-1 2,0 1-2,2 1 1,-2-1-1,2 1 1,0-1-1,0 3 0,0-1 1,2 0 0,0 4 1,-2-2 0,3 2 1,-1 0-1,2 2 0,0 0-1,-1 1-1,1 1 0,0 1 1,1 3-1,0 1 0,1 1 0,1 1 0,1 2 1,-1 2-1,-2-1 1,3 3 1,-3-3 0,2 2 0,-1-1 0,1-2-1,0-2 0,-1 1-1,1-1 0,-1 2 1,-1-2 0,-1 2 0,1-3 1,-1 3 0,1 0 0,-1 1 1,0 1-1,-1 1 1,-1 1-1,2 1 1,-1 0-1,-1 0 0,0 0 0,0 2-1,-2-3 1,2-3 1,1 1 0,-1-2 1,0-1 1,-2 1 0,4-2-2,-2-2-1,1 0 1,1 0-2,-2 0 1,1 0-1,1 2 0,1-2 0,-1 2 1,2 0-2,-1-2 0,2 2 1,-1 0 0,-1-2 0,1 2 0,-1-2 0,1 0-1,1 0 1,-2 0 0,1 0-1,-1 0 1,-1 0 0,2 0 1,-3-1 0,1-1-1,1 0-1,-5-2 1,2 1-1,-4-1 2,0 1-1,-1 1 0,-1 0 1,1-1-1,-1-1 1,0 2-2,1-1 1,-3-1 0,2 1 0,1-3 0,-1 3 1,1-3-1,1-1 1,0 2 0,-2-3 1,2-1-1,1 0 0,1-2 1,-2 0-1,0 1 0,2-3 0,-2 2 0,2-2-1,0 1 0,0-1 1,0-2-2,0 3 0,0-3 0,0 1-1,0-1 1,-2 1 0,2-1-2,0-1 1,-2 1-2,2 1-4,0-1-3,2 2-2,-2 1-1,0 1 0,0 0-2,0 2-3,0 2-6,2-2-3,0 1 0,0 1 3,3 0 9,3 1 4,-8-8 6,9 9-62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8:39:24.97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9AA209-8CEC-4F9A-8DDE-D37D179579CC}" emma:medium="tactile" emma:mode="ink">
          <msink:context xmlns:msink="http://schemas.microsoft.com/ink/2010/main" type="writingRegion" rotatedBoundingBox="16090,8248 18417,8502 18232,10192 15906,9937">
            <msink:destinationLink direction="with" ref="{537D897B-88BC-4983-9266-D45DDD8F3D22}"/>
          </msink:context>
        </emma:interpretation>
      </emma:emma>
    </inkml:annotationXML>
    <inkml:traceGroup>
      <inkml:annotationXML>
        <emma:emma xmlns:emma="http://www.w3.org/2003/04/emma" version="1.0">
          <emma:interpretation id="{6B5D2EED-53D1-49A4-9A81-A1232E3AE76B}" emma:medium="tactile" emma:mode="ink">
            <msink:context xmlns:msink="http://schemas.microsoft.com/ink/2010/main" type="paragraph" rotatedBoundingBox="16090,8248 18417,8502 18232,10192 15906,99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A140EB-A76A-4768-9A89-126589B8725A}" emma:medium="tactile" emma:mode="ink">
              <msink:context xmlns:msink="http://schemas.microsoft.com/ink/2010/main" type="line" rotatedBoundingBox="16090,8248 18417,8502 18232,10192 15906,9937"/>
            </emma:interpretation>
          </emma:emma>
        </inkml:annotationXML>
        <inkml:traceGroup>
          <inkml:annotationXML>
            <emma:emma xmlns:emma="http://www.w3.org/2003/04/emma" version="1.0">
              <emma:interpretation id="{48AB0118-D476-4F3E-918F-967B7884942D}" emma:medium="tactile" emma:mode="ink">
                <msink:context xmlns:msink="http://schemas.microsoft.com/ink/2010/main" type="inkWord" rotatedBoundingBox="16090,8248 16922,8339 16738,10028 15906,9937"/>
              </emma:interpretation>
              <emma:one-of disjunction-type="recognition" id="oneOf0">
                <emma:interpretation id="interp0" emma:lang="ko-KR" emma:confidence="0">
                  <emma:literal>공</emma:literal>
                </emma:interpretation>
                <emma:interpretation id="interp1" emma:lang="ko-KR" emma:confidence="0">
                  <emma:literal>곱</emma:literal>
                </emma:interpretation>
                <emma:interpretation id="interp2" emma:lang="ko-KR" emma:confidence="0">
                  <emma:literal>곤</emma:literal>
                </emma:interpretation>
                <emma:interpretation id="interp3" emma:lang="ko-KR" emma:confidence="0">
                  <emma:literal>곧</emma:literal>
                </emma:interpretation>
                <emma:interpretation id="interp4" emma:lang="ko-KR" emma:confidence="0">
                  <emma:literal>콩</emma:literal>
                </emma:interpretation>
              </emma:one-of>
            </emma:emma>
          </inkml:annotationXML>
          <inkml:trace contextRef="#ctx0" brushRef="#br0">1987 1222 382,'0'-1'57,"2"-1"-51,1 0-1,1 0 1,-2 2 3,0 0 10,-2-2 10,2 2 11,-2-1 5,1-1 2,3-2-1,1-1 1,5-3 4,1-1 3,3-2 4,6-3 0,4-3-4,3-1-10,2-4-13,4 6-17,2-1-7,0 3-7,1 1 0,-3 0 0,0 4 0,-4 2-3,-2 5 2,-3 2-2,-4 2 0,-3 5 1,-3 0-3,-3 4 1,-2 2 1,-2 2 1,1 1 0,-1 6-3,-3 2 3,1 1 1,-1 4 3,0 2 0,-3 4 3,3 2-3,-2 1 1,-2 2 2,0-2 1,0 2 1,0-1 2,-2-1-3,0-3-7,-3-1-11,-1 1-9,1-4-20,-1-5-25,-1-6-34,1-4-41,3-5 11,-3-2 31,1-7-253</inkml:trace>
          <inkml:trace contextRef="#ctx0" brushRef="#br0" timeOffset="243.0346">2268 1586 726,'5'9'41,"4"7"-45,1 8 6,-5 1 4,-1 3 1,-4-1 3,-2-1-3,0-3-2,-2 3-4,3-4-1,-5 0 2,1-2 1,-3-2 0,3 0 2,-2 0-13,-1 1-33,-1 1-41,-2-2-13,0 2 12,0-4-262</inkml:trace>
          <inkml:trace contextRef="#ctx0" brushRef="#br0" timeOffset="490.9448">2104 1998 771,'0'5'150,"2"3"-94,5-1-32,0 2 4,2-4 0,2 1 0,4-1 5,3-1 2,4-2 3,2-2 12,3-2 12,2-3 0,2-1-4,0-1-22,0 1-14,0 1-11,-2-1-2,-1 1-3,-3-1-2,-1 1-15,0 0-49,-4 1-57,-2-2-61,-2 3-41,-3-5 16,-4 3 53,-3-2 57,-4 3 48,-2 0-246</inkml:trace>
          <inkml:trace contextRef="#ctx0" brushRef="#br0" timeOffset="910.9215">2242 2472 588,'-3'11'55,"-3"9"-47,1 4-9,3 0 0,0 1 1,2-1-1,4 1-3,3-1 1,2-4-3,6-2-2,1-7 4,6-3 16,4-7 13,1-4 19,2-3 16,4-6 2,0-3 1,0-5-10,-1-4-14,1-1-11,0-5-9,-2-1-2,-3 0 1,-5 0 2,-4 4 5,-7 0 8,-3 5 7,-5 0 6,-4 4-1,-5-1-3,-3 5-7,-4 1-12,-3 0-12,-3 2-8,-2 2-5,-4 2 0,0 3 2,-1 1-2,-1 4 1,2 1-2,1 6-5,-3-1-3,1 4-1,-1 0-2,1 2 6,-1 1 0,4 1 0,4-1 2,1-3-3,6 0-2,4-2-3,4-1-5,1-3-12,4 1-30,1-5-38,6-1-49,4-5-21,9-4 26,7-13 40,11-15-239</inkml:trace>
        </inkml:traceGroup>
        <inkml:traceGroup>
          <inkml:annotationXML>
            <emma:emma xmlns:emma="http://www.w3.org/2003/04/emma" version="1.0">
              <emma:interpretation id="{2F0A0653-B040-4F5F-BED3-07EAB84BF497}" emma:medium="tactile" emma:mode="ink">
                <msink:context xmlns:msink="http://schemas.microsoft.com/ink/2010/main" type="inkWord" rotatedBoundingBox="16993,8575 17467,8627 17387,9355 16913,9303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^</emma:literal>
                </emma:interpretation>
                <emma:interpretation id="interp7" emma:lang="ko-KR" emma:confidence="0">
                  <emma:literal>7</emma:literal>
                </emma:interpretation>
                <emma:interpretation id="interp8" emma:lang="ko-KR" emma:confidence="0">
                  <emma:literal>ㄱ</emma:literal>
                </emma:interpretation>
                <emma:interpretation id="interp9" emma:lang="ko-KR" emma:confidence="0">
                  <emma:literal>ㅓ</emma:literal>
                </emma:interpretation>
              </emma:one-of>
            </emma:emma>
          </inkml:annotationXML>
          <inkml:trace contextRef="#ctx0" brushRef="#br0" timeOffset="1479.4115">2881 1624 449,'5'-4'51,"3"1"27,-1-3 24,0 2 10,-1 1-4,1-3-18,2 1-8,0-2-11,2-3-2,2-1 2,2 1-4,1-5-6,0 0-11,3-1-12,2-2-11,0-1-8,0 3-6,0-4-5,-1 2-1,-2-1 1,0 3-2,-3 0-1,-1 3 3,-1 2 1,-4 4-3,0 1-1,-1 4-4,-1 2-2,-2 2-8,-1 4 3,0 1-3,-1 4 0,1 0 2,1 5-3,1 2 0,-2 6-1,3 4 5,-4 4 1,1 3 1,0 5 3,-1 4 0,1 0 0,-2 3-1,-2-3 2,0 0 2,0-2-5,-2-2 7,0-4 1,-1-5 1,1-1 3,0-5-1,-2-1-2,1-8 3,-3 1-4,4-6-6,1-2-17,1-4-17,0-3-32,1-2-29,1-2-31,2-3-52,1-4-23,1-6 21,1-5 46,2-6 59,2-6-239</inkml:trace>
        </inkml:traceGroup>
        <inkml:traceGroup>
          <inkml:annotationXML>
            <emma:emma xmlns:emma="http://www.w3.org/2003/04/emma" version="1.0">
              <emma:interpretation id="{268AA5C2-F34D-4650-8B44-3070F0261A00}" emma:medium="tactile" emma:mode="ink">
                <msink:context xmlns:msink="http://schemas.microsoft.com/ink/2010/main" type="inkWord" rotatedBoundingBox="17771,8607 18398,8675 18263,9907 17637,9838"/>
              </emma:interpretation>
              <emma:one-of disjunction-type="recognition" id="oneOf2">
                <emma:interpretation id="interp10" emma:lang="ko-KR" emma:confidence="0">
                  <emma:literal>는</emma:literal>
                </emma:interpretation>
                <emma:interpretation id="interp11" emma:lang="ko-KR" emma:confidence="0">
                  <emma:literal>스</emma:literal>
                </emma:interpretation>
                <emma:interpretation id="interp12" emma:lang="ko-KR" emma:confidence="0">
                  <emma:literal>소</emma:literal>
                </emma:interpretation>
                <emma:interpretation id="interp13" emma:lang="ko-KR" emma:confidence="0">
                  <emma:literal>쑈</emma:literal>
                </emma:interpretation>
                <emma:interpretation id="interp14" emma:lang="ko-KR" emma:confidence="0">
                  <emma:literal>匕</emma:literal>
                </emma:interpretation>
              </emma:one-of>
            </emma:emma>
          </inkml:annotationXML>
          <inkml:trace contextRef="#ctx0" brushRef="#br0" timeOffset="1762.6425">3766 1332 463,'-4'4'30,"-1"3"1,-3 2 4,3 2 11,-4 0 0,1 0-3,-1 2-5,2-1-11,0-1-1,-1 2-1,1 2 1,3 1 1,-1 2-8,1 4 0,2 4-4,-1 1-5,1 2-2,2 6-3,-2 0-2,2-1 1,-2 1-1,0-6 5,1 0-3,-1-1 2,2-3 0,-2-3 2,2-2-1,0-3-11,0-3-33,-2-1-50,2-4-49,0-2 0,2-5 32,0-11-243</inkml:trace>
          <inkml:trace contextRef="#ctx0" brushRef="#br0" timeOffset="2001.005">3766 1596 645,'-4'4'108,"2"3"-68,0 3-35,6-1-1,0 3 2,-1-1 6,3 2 8,3-4 16,2-1 18,5-3 13,6-3 6,2-4-4,7-2-13,2-3-14,1-2-16,1 0-7,0 2-7,-2-3-3,-2 5 0,0-2-8,-2 3-17,-2 0-44,-3 3-56,-4-1-50,-2 2-30,-7 0 38,-5 2 50,-6 1-235</inkml:trace>
          <inkml:trace contextRef="#ctx0" brushRef="#br0" timeOffset="2350.0709">3627 2157 519,'2'3'50,"1"4"-43,1 6-17,2 4 3,-6 5 0,0 3-4,-2 2-8,0 3 1,2 1 2,-2 2 5,0-2 9,4-4 4,0 0 8,0-3 13,3-4 16,1-2 17,1 1 11,2-7 8,6 1 3,1-4 7,4-3 7,6-1 1,1-5 1,6-2-4,2-3-7,-1-1-7,5-3-19,-1 0-19,-2 0-16,-1 2-11,-4-1-2,0 1-4,-5 3-3,-3 1-9,-3 1-25,-3 0-49,-4 2-72,-4 0-84,-4 0-28,-1-2 60,-2-3-226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8:18.460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0 302 66,'1'0'1,"3"4"-1,0 0 1,-1-2-1,1-1 1,0-2 0,1 1 0,1-4 1,-1 0-1,2-1 1,1-2 0,-1 1 0,0-1 1,2-1-1,-1 1 1,1 0-1,0 0 0,2-1 1,-2 3-1,0-3 1,2 3-1,-2 0 1,4-1-1,-2 2-1,2 1 1,-1-1-1,3 2-1,0 0 1,1 1-1,2-1 1,-1 0-1,-1 0 1,0 0 1,1 1 0,-3-1 3,1 0 1,0 0 1,-1 0-1,1 0 0,-1 2 0,1-1 0,0 1-1,-1-2-1,1 0-1,1 0 0,1 2 0,-3-2 0,3 2-1,-3 0 1,3 0-1,-1 0-1,-1 0 1,1 0-1,1 0 0,-1 0 0,0 0 1,1-2 0,-3 2 1,3 0 0,-3-1 1,1 1 1,-2 0-2,1 0 0,-1 0-1,0 0-1,0 1 0,1-1-1,-1 2 1,0 0 0,0 0-1,1-2 0,1 0 1,-1 0 0,3 0 0,-1-2 0,2-2 1,1 3-1,1-3 0,0 0 0,0 1 0,2 1-1,-2-2 2,2 2-2,0 1 0,-2-1 1,2 0-1,-2 2 0,-2-2 1,0 0-1,-1 2 1,-1-2-1,0 1 0,1-1 1,-1-2-1,1 2 1,-3-1 0,3 1 0,-3-2 0,1 1 0,-1-1 0,-1 2-1,0-2 2,-2 3-2,2-3 0,-2 2 0,1 2-1,-1-2 1,0 0 1,2 1-2,-2-1 1,2 0-1,1 0 1,1 0-1,-2 1 1,1-1 0,-1 0 0,0 0 0,0-2 0,1 3 0,-1-1 0,2 0-1,-1 0 0,-1 0 1,0 0-1,1 2 2,-1 0-1,2-1 0,-2 1 0,1 0 1,-1 0-1,0-2 0,-1 0 1,1 0 0,-2 0 0,2 1 0,-2 1-1,-2-2 0,2 0 1,-4 2-1,2-2 0,0 0 1,-1 0-1,-1 1 1,0-1-1,2 0 0,-1 0 0,-1 0 0,0 0 0,1 1-1,-1 1 1,2-2-1,0 0 0,0 0 1,0 0-3,2 1 1,-3-1-4,3 2-2,-4-2-2,2 0-3,0 2-3,0-2-4,0 2-2,1-2-1,0 1 3,3-1 6,0 0 6,2-2 3,-6 1-70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08.23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84945E3-B0C0-4530-909A-89A00245FADE}" emma:medium="tactile" emma:mode="ink">
          <msink:context xmlns:msink="http://schemas.microsoft.com/ink/2010/main" type="writingRegion" rotatedBoundingBox="16022,4201 19854,5630 18850,8320 15019,6891"/>
        </emma:interpretation>
      </emma:emma>
    </inkml:annotationXML>
    <inkml:traceGroup>
      <inkml:annotationXML>
        <emma:emma xmlns:emma="http://www.w3.org/2003/04/emma" version="1.0">
          <emma:interpretation id="{9DC4BAE8-A4B2-4C9F-B29F-75D72DC8FEB9}" emma:medium="tactile" emma:mode="ink">
            <msink:context xmlns:msink="http://schemas.microsoft.com/ink/2010/main" type="paragraph" rotatedBoundingBox="17588,4782 17540,5280 17504,5277 17552,47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533167-A358-41AD-B11C-CD01ADBB2A69}" emma:medium="tactile" emma:mode="ink">
              <msink:context xmlns:msink="http://schemas.microsoft.com/ink/2010/main" type="line" rotatedBoundingBox="17588,4782 17540,5280 17504,5277 17552,4779"/>
            </emma:interpretation>
          </emma:emma>
        </inkml:annotationXML>
        <inkml:traceGroup>
          <inkml:annotationXML>
            <emma:emma xmlns:emma="http://www.w3.org/2003/04/emma" version="1.0">
              <emma:interpretation id="{E555ABCE-E9D3-4C44-9F92-62A38F37C6EB}" emma:medium="tactile" emma:mode="ink">
                <msink:context xmlns:msink="http://schemas.microsoft.com/ink/2010/main" type="inkWord" rotatedBoundingBox="17588,4782 17540,5280 17504,5277 17552,4779"/>
              </emma:interpretation>
              <emma:one-of disjunction-type="recognition" id="oneOf0">
                <emma:interpretation id="interp0" emma:lang="ko-KR" emma:confidence="0">
                  <emma:literal>-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ㅡ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3454 3491 73,'-4'2'3,"2"0"-3,2 0 1,-1 1-1,2-1 0,1 0 1,-2 0 0,-2 1 0,1 1 0,1 1 1,0-1 0,-2 0 1,0 1 2,0 1 2,-2-1 1,3 2 2,-3 1 0,0 1-2,1 2 1,-1 3-3,0 3-2,1 3 0,1 2-2,0 1-1,0 3 0,0 0-1,1 1 0,1-2 1,-2 1 0,2-2-1,-2-1 1,2-1 0,-2-3 0,2-3 0,0-1 1,0-3-1,0-1 0,0-2-1,0 1-3,0-3-2,0 0-10,2-3-8,0 1 0,1-3 5,1-2 6,2 0-59</inkml:trace>
        </inkml:traceGroup>
      </inkml:traceGroup>
    </inkml:traceGroup>
    <inkml:traceGroup>
      <inkml:annotationXML>
        <emma:emma xmlns:emma="http://www.w3.org/2003/04/emma" version="1.0">
          <emma:interpretation id="{D5B63AD4-FBB4-4886-9A21-EE619E6ED773}" emma:medium="tactile" emma:mode="ink">
            <msink:context xmlns:msink="http://schemas.microsoft.com/ink/2010/main" type="paragraph" rotatedBoundingBox="16177,6786 18309,5418 18763,6126 16631,7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853673-6BC7-446B-80F1-227645359703}" emma:medium="tactile" emma:mode="ink">
              <msink:context xmlns:msink="http://schemas.microsoft.com/ink/2010/main" type="line" rotatedBoundingBox="16177,6786 18309,5418 18763,6126 16631,7493"/>
            </emma:interpretation>
          </emma:emma>
        </inkml:annotationXML>
        <inkml:traceGroup>
          <inkml:annotationXML>
            <emma:emma xmlns:emma="http://www.w3.org/2003/04/emma" version="1.0">
              <emma:interpretation id="{ED28EFFC-1E6A-4D5E-A573-0E97AD16689E}" emma:medium="tactile" emma:mode="ink">
                <msink:context xmlns:msink="http://schemas.microsoft.com/ink/2010/main" type="inkWord" rotatedBoundingBox="16312,6996 16507,6871 16781,7298 16586,7423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/</emma:literal>
                </emma:interpretation>
                <emma:interpretation id="interp7" emma:lang="ko-KR" emma:confidence="0">
                  <emma:literal>l</emma:literal>
                </emma:interpretation>
                <emma:interpretation id="interp8" emma:lang="ko-KR" emma:confidence="0">
                  <emma:literal>I</emma:literal>
                </emma:interpretation>
                <emma:interpretation id="interp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4745.7197">2352 5600 69,'5'-2'4,"5"2"-1,2 2 0,-1 0-1,-3 5 1,-3-1 0,1 1 0,-3 0-1,1 0 0,-2 1-1,0 3 0,-1 0-1,1 3 0,-2 4 0,2 4 0,-2 6 1,2-1 0,0 2 0,-1 0 1,3-1-1,-2-4 1,2-1 1,-3 1-2,3-2 1,-2-2 0,-2-2-1,2 0 1,0 1-2,-2-3 2,0-3-1,0 0 0,-2-2 1,2-2-1,2-2 0,-2-2 0,1 1 0,1-2 0,0 1 0,0-3 1,0 0-1,-1 0 1,-1-2 0,2 1-2,0 1 0,-2-2-2,0 2-6,0-2-4,0 0-3,-2 2 3,0-2 3,1-2 5,-1 0-65</inkml:trace>
        </inkml:traceGroup>
        <inkml:traceGroup>
          <inkml:annotationXML>
            <emma:emma xmlns:emma="http://www.w3.org/2003/04/emma" version="1.0">
              <emma:interpretation id="{F5ECBCD8-CBE1-47DA-9E79-F6590FAE4F7D}" emma:medium="tactile" emma:mode="ink">
                <msink:context xmlns:msink="http://schemas.microsoft.com/ink/2010/main" type="inkWord" rotatedBoundingBox="17497,6504 17549,5876 17625,5882 17572,6510"/>
              </emma:interpretation>
              <emma:one-of disjunction-type="recognition" id="oneOf2">
                <emma:interpretation id="interp10" emma:lang="ko-KR" emma:confidence="0">
                  <emma:literal>/</emma:literal>
                </emma:interpretation>
                <emma:interpretation id="interp11" emma:lang="ko-KR" emma:confidence="0">
                  <emma:literal>'</emma:literal>
                </emma:interpretation>
                <emma:interpretation id="interp12" emma:lang="ko-KR" emma:confidence="0">
                  <emma:literal>′</emma:literal>
                </emma:interpretation>
                <emma:interpretation id="interp13" emma:lang="ko-KR" emma:confidence="0">
                  <emma:literal>1</emma:literal>
                </emma:interpretation>
                <emma:interpretation id="interp14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117.0738">3465 4589 66,'-2'8'1,"4"-3"0,1 4-1,-1 0 0,2-3 0,-2-1 1,-2 3 0,-2-3 1,0 2-1,0-1 3,-1-1 4,-1 1 6,0-3 4,-1 3 4,-1-1 0,1 1-5,1 3-4,-3-2-6,3 6-3,-1 0-3,-1 5 0,3 2-2,-3 6 0,3 1 0,1 6 0,0-2 0,0 2 1,2 1-1,0-3 1,0 2 0,0-4 1,0 1-1,2-3 0,0-3 0,-2-4-1,3-4 0,-3 1-1,2-5-4,0-3-4,-2-1-4,2-3-7,2-3-3,-1 0 4,3-2 4,1-4 6,0-3 6,4-4-64</inkml:trace>
        </inkml:traceGroup>
        <inkml:traceGroup>
          <inkml:annotationXML>
            <emma:emma xmlns:emma="http://www.w3.org/2003/04/emma" version="1.0">
              <emma:interpretation id="{BA927393-C2E8-4CD6-95C3-76E482922A06}" emma:medium="tactile" emma:mode="ink">
                <msink:context xmlns:msink="http://schemas.microsoft.com/ink/2010/main" type="inkWord" rotatedBoundingBox="18422,6345 18522,5786 18570,5794 18469,6353"/>
              </emma:interpretation>
              <emma:one-of disjunction-type="recognition" id="oneOf3">
                <emma:interpretation id="interp15" emma:lang="ko-KR" emma:confidence="0">
                  <emma:literal>,</emma:literal>
                </emma:interpretation>
                <emma:interpretation id="interp16" emma:lang="ko-KR" emma:confidence="0">
                  <emma:literal>/</emma:literal>
                </emma:interpretation>
                <emma:interpretation id="interp17" emma:lang="ko-KR" emma:confidence="0">
                  <emma:literal>」</emma:literal>
                </emma:interpretation>
                <emma:interpretation id="interp18" emma:lang="ko-KR" emma:confidence="0">
                  <emma:literal>1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849.1177">4408 4513 64,'0'-2'2,"4"0"-1,-1 0-1,1 0 0,-2 2 1,0 0 0,-2 0 0,0-1 1,0 1 0,0-2 1,0 2-1,0-2 1,0 2 1,0 0 1,-2 0 0,2 0-1,0 0 0,0 2 0,0-2 0,0 2 1,0-1 2,0 1 0,0 0 0,-2 2 1,2-1 1,0 3-1,0-1 0,0 1 0,0 3-3,-2 0 0,0 2-3,2 4-1,-3 1-1,-1 2 0,2 2 0,-1 0-1,-1 2 1,2-2 0,-2 0 0,1-1 1,1-1-1,0 0 1,-2 0 1,4-1 1,-1-3 3,-1-1 1,2 0 1,-2 0-1,2 1 1,-2-1-1,0 0-1,1 0-1,-1-3-1,0 3-1,-2-2-1,-1 0-1,-1 0 0,1 0 1,-1-2-1,1 2 1,-1-4-1,1 3-1,-1-3-2,3 0-5,1-3-13,-2 1-14,1-1-10,1 0 3,0-1 11,-2 1 12,1-1-53</inkml:trace>
        </inkml:traceGroup>
      </inkml:traceGroup>
    </inkml:traceGroup>
    <inkml:traceGroup>
      <inkml:annotationXML>
        <emma:emma xmlns:emma="http://www.w3.org/2003/04/emma" version="1.0">
          <emma:interpretation id="{C8B0C85D-48EF-434C-9E13-0062E4E647DE}" emma:medium="tactile" emma:mode="ink">
            <msink:context xmlns:msink="http://schemas.microsoft.com/ink/2010/main" type="paragraph" rotatedBoundingBox="15780,4850 19612,6279 18850,8320 15019,68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A463F6-5996-4FF2-B0CB-41858638B735}" emma:medium="tactile" emma:mode="ink">
              <msink:context xmlns:msink="http://schemas.microsoft.com/ink/2010/main" type="line" rotatedBoundingBox="15780,4850 19612,6279 18850,8320 15019,6891"/>
            </emma:interpretation>
          </emma:emma>
        </inkml:annotationXML>
        <inkml:traceGroup>
          <inkml:annotationXML>
            <emma:emma xmlns:emma="http://www.w3.org/2003/04/emma" version="1.0">
              <emma:interpretation id="{77C2E110-B7C2-4C19-BAC3-D51568189EC1}" emma:medium="tactile" emma:mode="ink">
                <msink:context xmlns:msink="http://schemas.microsoft.com/ink/2010/main" type="inkWord" rotatedBoundingBox="18510,6467 19416,6805 19186,7420 18280,7082"/>
              </emma:interpretation>
              <emma:one-of disjunction-type="recognition" id="oneOf4">
                <emma:interpretation id="interp20" emma:lang="ko-KR" emma:confidence="0">
                  <emma:literal>나</emma:literal>
                </emma:interpretation>
                <emma:interpretation id="interp21" emma:lang="ko-KR" emma:confidence="0">
                  <emma:literal>G</emma:literal>
                </emma:interpretation>
                <emma:interpretation id="interp22" emma:lang="ko-KR" emma:confidence="0">
                  <emma:literal>“</emma:literal>
                </emma:interpretation>
                <emma:interpretation id="interp23" emma:lang="ko-KR" emma:confidence="0">
                  <emma:literal>…</emma:literal>
                </emma:interpretation>
                <emma:interpretation id="interp24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6599.764">4167 5764 57,'-3'6'1,"3"1"-1,1 2 1,1-2-1,4-3 1,-1-2 1,1 1 0,-1-3 2,1 2 4,1-2 4,-2-2 7,3 2 7,-1-1 2,0-3-2,2 2-5,0 0-4,2-1-5,2-3-1,2 1 0,-1-3-1,5 1 1,-1 2 2,4-3 3,0 3 1,1-1 0,1 1-4,0-1-1,-2 5 0,0-3 2,1 2 1,-3 2-1,0 0-4,-1 0-3,-5 0-2,-1 2-1,-2-2 0,-2 2 0,-2-2 0,-1 2-2,-2-1-2,-3 1-12,3-2-19,-2 0-25,0 0-26,1-2-5,-1 1 22,2-5 25,1 1 20,3-6-48</inkml:trace>
          <inkml:trace contextRef="#ctx0" brushRef="#br0" timeOffset="7083.4694">4950 5418 59,'13'-6'1,"1"2"-1,1 4 0,-2 0 0,-12 10 1,3-3-1,-2-2 1,0 1 0,0-4 1,-1-2 3,-1 0 5,0 0 7,0-2 7,2 0 3,0-2-1,-2 2-4,2 1-7,-2-3-5,0 4-4,2-2-3,-2 2-2,1 2-2,1 0 0,0 1 0,0 1 0,2 3-1,-1 3 1,1-1-2,0 2 1,-1 0 2,-1 3-1,2 3 1,-3-1 1,3 2 1,-2 2 1,2 2-1,-3 0 0,1 2-2,2 0 0,0-1 1,-3 3-1,3-1 0,0 1 0,1-1 0,-1-3 0,1-2 0,-1 0 0,1-3-1,-1-3-2,0-1-6,-1 0-13,-1-2-11,2-2-5,-2 0 7,-1-3 12,1-1 10,-2-5-54</inkml:trace>
          <inkml:trace contextRef="#ctx0" brushRef="#br0" timeOffset="5885.756">3479 5688 76,'-3'0'7,"-1"0"-4,0 0-3,3 3-1,-1 3 1,-2 1 0,1-2 0,-3 3 0,1-1 0,-1 0 1,-1 1-1,0-1 3,1 0 2,1 2 5,-1-1 4,2 1 3,1 2-1,-3 0-1,5 1-4,-3 3-6,4 1-3,2 4-1,1 1-2,3-1 1,3 2 0,4-1-1,-1 1 1,5 0-1,-1-2 0,1-1 0,1-5 1,0-1 0,0-2 0,3-4 1,-1-1 1,0-5 3,0-1 5,-2-1 2,0-3 2,0-3 1,-1-1-5,-3-1 0,1-2-3,0-1-1,-4-3 0,1-2-2,-1 1-1,-2-2 0,2 0-3,-1-2-2,-1-1 0,0 1-1,-2-2 1,4-1 0,-4-1 1,1 0 0,-3 1 1,-1 1 1,-2 0 2,-2 2 0,-4 0 4,-2 3 3,1 1 6,-4-1 5,-2 5 2,0-1 0,-4 0-2,-1 4-2,-1 0-2,-1 2-3,-2-1-2,0 3-3,-2 1-3,0 1-2,0 1-2,2 0-2,-2 0-2,1 4-2,2 0-2,-1 0-5,4 1-9,-1-1-13,3 2-25,3-1-26,2-1 0,3 2 22,4-1 25,4 1-45</inkml:trace>
          <inkml:trace contextRef="#ctx0" brushRef="#br0" timeOffset="-2004.9774">1659 3562 72,'-2'0'2,"4"0"0,0 0-2,1 2 1,-1-2 0,0 0 2,-2 0 2,-2 0 1,2 2 1,-2 0 1,0-2 0,1 1 1,-1 1 2,0 0 1,0 0 1,0 0-1,0 0-1,1-1-2,1-1-1,-2 2-3,2 0-2,-2 0-2,2 2-1,0-1 1,0 3-1,-2-1 2,0 1-2,1 1 1,-1 0 1,0 2 1,0 0 2,0 2 1,-1 0 0,-1 2 0,0-2-1,2 0-2,1 2-1,-1 0-1,2 1-1,0 1 0,0 3-1,2 4 0,-2 3-1,3 5 1,1 4-1,0 6 0,1 6-3,1 7-1,-3 5-4,1 4-5,-2 4-2,-2 0-1,1 1 0,-1 3 3,2-1 3,-2-2 4,0-1 4,2-8 1,-2-3 2,0-4 0,0-2 1,2-3 0,-2 0 0,2-4 0,0-2 0,-2-2 0,1 2 0,-1-3 0,0-1 0,0-1 0,0 0 0,-1-1 1,1 1-1,-4-4 1,2-2-1,0-3 0,-1-3 1,1-1 0,-2 0 0,2-4 0,1 1 0,-3-3 0,2-1 1,0-3 0,0 1-2,1-2 1,1 0 0,-2 0-1,0 0 1,-2 0-1,1 0 0,1 0 0,0 2 1,-2-1 1,3 1 1,-1 0 0,-2 0 2,2-1 0,-1 1 0,1-2 1,0 0-2,0 0-1,2 0 0,-2-2 1,0 0 0,1-3 0,-1 1 1,0-2-1,0 1 0,0-1-1,0-1 1,1 0 0,-1-1-1,0 1-1,0 0 0,2-1-2,2-1 1,-2 2-1,2-2 0,-2-1 0,-2 1 0,2 2 0,-2-2-1,0 1 0,1-1-7,1 0-10,-2 0-12,0 0-1,0-1 6,0 3 9,0-4 9,-27-18-49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0:00.2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49B45B6-DADB-4799-BCA5-53EF08A3EFD5}" emma:medium="tactile" emma:mode="ink">
          <msink:context xmlns:msink="http://schemas.microsoft.com/ink/2010/main" type="writingRegion" rotatedBoundingBox="257,10391 4461,10442 4409,14775 205,14725"/>
        </emma:interpretation>
      </emma:emma>
    </inkml:annotationXML>
    <inkml:traceGroup>
      <inkml:annotationXML>
        <emma:emma xmlns:emma="http://www.w3.org/2003/04/emma" version="1.0">
          <emma:interpretation id="{B84B98FB-5BC3-406E-B694-4092E2A860F1}" emma:medium="tactile" emma:mode="ink">
            <msink:context xmlns:msink="http://schemas.microsoft.com/ink/2010/main" type="paragraph" rotatedBoundingBox="257,10391 4461,10442 4446,11669 243,11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A41A67-0DB2-4933-BEA4-EC0EFD4DAA0A}" emma:medium="tactile" emma:mode="ink">
              <msink:context xmlns:msink="http://schemas.microsoft.com/ink/2010/main" type="inkBullet" rotatedBoundingBox="255,10571 1400,10585 1387,11632 243,11618"/>
            </emma:interpretation>
            <emma:one-of disjunction-type="recognition" id="oneOf0">
              <emma:interpretation id="interp0" emma:lang="ko-KR" emma:confidence="0">
                <emma:literal>㉢</emma:literal>
              </emma:interpretation>
              <emma:interpretation id="interp1" emma:lang="ko-KR" emma:confidence="0">
                <emma:literal>㉫</emma:literal>
              </emma:interpretation>
              <emma:interpretation id="interp2" emma:lang="ko-KR" emma:confidence="0">
                <emma:literal>㉣</emma:literal>
              </emma:interpretation>
              <emma:interpretation id="interp3" emma:lang="ko-KR" emma:confidence="0">
                <emma:literal>㉬</emma:literal>
              </emma:interpretation>
              <emma:interpretation id="interp4" emma:lang="ko-KR" emma:confidence="0">
                <emma:literal>㉰</emma:literal>
              </emma:interpretation>
            </emma:one-of>
          </emma:emma>
        </inkml:annotationXML>
        <inkml:trace contextRef="#ctx0" brushRef="#br0">819 720 79,'-2'0'0,"0"4"1,0 3-1,1-1 0,-5 3 0,1 2-1,-3 0 1,3 0 0,-3 1 0,-1-3 1,0 2 0,0-3-1,-2 1 0,-2 0 1,1-2 0,-1 2 0,0 0 0,-2-1 1,1-1 1,-1 0 2,1-1-1,-3-3 0,1 1-1,-1 0 0,-1-1 1,2 1 0,-2-4 1,-3 2-1,1-2 0,-3 0 0,1 2 0,0-2-1,0 2 2,-2-2 1,2-2 1,1 0 1,-1-2 1,2-1 0,0-3-2,1-2 2,-1 0-3,0-2 2,0-3 0,2 0 1,1-3-1,-1 0-2,2-4 1,-1 0-3,1-2 1,-1-3-1,3 0-1,1-1-1,0 1 0,2 0 0,2-1-1,2 1-2,2 0 0,3-1 1,2 3-1,2-3 2,1 3 0,1-1 0,5-1 1,0 1-1,4 1 0,3-1-2,1 1 2,1 1 0,0 0 2,2 2 2,2 0 0,2 2 0,0 0 1,1 4-4,2-2 0,1 3-2,-1 0 0,4 1-2,-2 1 2,2 2 0,0 4 1,2 0-2,0 5 1,-2 0 0,2 4 0,0 1-1,-2 3 0,0-1 1,0 4 0,-4-1 0,4 1 0,0 0-1,-2 0 1,2 2 0,-1-2 0,1 2 0,-2-2 0,-4 0 0,-1 0-1,-2-1 2,-2 3-1,-2 0 0,-1 3 1,1 3-2,-4 1 1,3 2 0,-2 4 0,-5 1 1,0 1 1,-3 1 1,-3 1 0,-3-1 0,-1 2 1,0-2-1,-3-1 0,1 0-1,-4-1 2,1-1-1,-2 1-1,-2 1 2,-1-1-2,-2 3 0,-1-1 1,-2 4 0,-1 0 0,-1 0-1,-1-3 1,-2-1-1,0-2 1,-2 1-1,-2 0 0,1-3 0,-1-1 1,0-4 0,2-1-2,4-3 4,-2 1-3,2-4 1,1 0 0,1-4 0,1-1-1,3 1-1,3-3-4,-1-1-15,1-1-21,4 0-25,-1-2-10,4-2 17,2-2 20,-5-7-60</inkml:trace>
        <inkml:trace contextRef="#ctx0" brushRef="#br0" timeOffset="-1321.4577">251 324 74,'4'-12'1,"0"1"0,-2-2 0,-1 2 0,-2 7-1,-1 2 1,0-1 1,2 1-1,-2-2 0,0 2 1,0-1-1,1 1 1,1 2 0,0 0-1,0 0-1,3 0 0,1 2 0,3 0 0,1-2-1,4 1 1,3-1 0,3-1 0,2-1 1,6-2-1,-1-1 0,4-3 2,1 1 0,1 0 1,0-1-1,2 1 0,-2 2 1,1-3-1,1 3-1,-4 1 0,1 1 0,-5-1-1,1 0 0,-3 1 1,-3 1-2,1 0 1,-7 2 0,-1-2-2,-2 0-1,-2 2-3,-2 0 1,-3 0 1,-2 2 2,0-2 0,-6 2 0,-2 0 1,-1 2-1,-2-3 1,0 3 1,-6-2-1,1-2 1,-1 0-1,-3-4-1,5 2-70</inkml:trace>
        <inkml:trace contextRef="#ctx0" brushRef="#br0" timeOffset="-888.2127">540 217 47,'-17'3'29,"-3"3"-27,-4-3-2,4 3 1,6-4 0,1-2 0,-2 0 0,3 0 0,-1 0 0,0 0 0,2 2-1,0 1 2,2 1-1,0 1-1,2 1 1,-1 1 0,3 2-1,-1 0 0,-1 2 0,2 0 1,-3 2-1,3 2 2,1-1-2,-1 3 2,1 1 0,1 2 1,1 0 3,-2-2-1,2-1 2,0-3 0,2 1 0,2-1 1,-2-1 0,2-2 2,0-2 2,2 2 2,-1-3 2,3 1-3,-1-4 3,2 1-1,3-1 5,-1-1 5,2-1 3,1 1 3,5-4 1,1 0 0,2 0-1,4-2-1,0-1-2,-1-1-3,1 0-3,-2 1-3,-2-3-5,0 2-4,-2 1-3,-3-1 0,-1 1-1,-1-1-1,-2 2 1,-4 0-3,-1 2 1,-2 0-1,-1 0-10,-1 0-12,2 0-21,-3 0-24,1 2-19,0-2-17,-2 0 6,2 0 25,-2 0 26,2 0 22,0 0 15,-1 0-74</inkml:trace>
      </inkml:traceGroup>
      <inkml:traceGroup>
        <inkml:annotationXML>
          <emma:emma xmlns:emma="http://www.w3.org/2003/04/emma" version="1.0">
            <emma:interpretation id="{C29039D0-B33F-4E5D-83BE-A03479A6EF8B}" emma:medium="tactile" emma:mode="ink">
              <msink:context xmlns:msink="http://schemas.microsoft.com/ink/2010/main" type="line" rotatedBoundingBox="1750,10409 4461,10442 4447,11562 1737,11529"/>
            </emma:interpretation>
          </emma:emma>
        </inkml:annotationXML>
        <inkml:traceGroup>
          <inkml:annotationXML>
            <emma:emma xmlns:emma="http://www.w3.org/2003/04/emma" version="1.0">
              <emma:interpretation id="{12989B48-7473-4B0A-984A-4BE466CA99B2}" emma:medium="tactile" emma:mode="ink">
                <msink:context xmlns:msink="http://schemas.microsoft.com/ink/2010/main" type="inkWord" rotatedBoundingBox="1747,10710 2298,10717 2289,11451 1738,11445"/>
              </emma:interpretation>
              <emma:one-of disjunction-type="recognition" id="oneOf1">
                <emma:interpretation id="interp5" emma:lang="ko-KR" emma:confidence="0">
                  <emma:literal>R</emma:literal>
                </emma:interpretation>
                <emma:interpretation id="interp6" emma:lang="ko-KR" emma:confidence="0">
                  <emma:literal>모</emma:literal>
                </emma:interpretation>
                <emma:interpretation id="interp7" emma:lang="ko-KR" emma:confidence="0">
                  <emma:literal>又</emma:literal>
                </emma:interpretation>
                <emma:interpretation id="interp8" emma:lang="ko-KR" emma:confidence="0">
                  <emma:literal>B</emma:literal>
                </emma:interpretation>
                <emma:interpretation id="interp9" emma:lang="ko-KR" emma:confidence="0">
                  <emma:literal>尺</emma:literal>
                </emma:interpretation>
              </emma:one-of>
            </emma:emma>
          </inkml:annotationXML>
          <inkml:trace contextRef="#ctx0" brushRef="#br0" timeOffset="579.4558">1497 144 76,'0'7'3,"2"2"-3,6 2 0,1 2 1,2-4-1,1 6-1,-1 3 1,-2 5 0,-1 5 0,-1 3 0,0 4 0,1 3 0,-1 2 0,-2 2 0,1 2 1,-1-2-1,-1-2 0,-4-4 0,2-3 0,-2-2 1,0-2-1,-2-3 0,-2-2 0,1-3 0,-3-4 0,1-2 0,-3-3 0,1-1-1,-2-3 0,0-1-1,2-2 1,-1-5-1,-10-7 0,14 2-67</inkml:trace>
          <inkml:trace contextRef="#ctx0" brushRef="#br0" timeOffset="1199.7945">1574 249 83,'6'-10'9,"3"0"0,2-1-1,3 2-3,-1 6-2,0-1-2,1 2 0,3-3 0,-1 1 0,4-3 0,0 1 0,2-1-1,-2-2 1,2 2-1,-2-1 1,0 1 0,-1 3-1,-5 1 0,1 3 0,-3 3-1,-1 1 0,-3 5-1,-6 4-3,-2 2 0,-4 3 1,-5 0 1,-2 6 1,-4-1 1,-1 3 0,-2-2 1,-1-1 0,1 1 0,0-2-1,1-2 1,1-2 1,0-1-2,1-3 2,0-1 0,1-4 0,-1-1 0,1-3 1,-1 0-1,2-3 1,0 0 1,3 0-1,0-4-1,1 2 0,4-4-1,-1-1 0,5 1-1,1-3 1,1 0-2,5-2 0,5-2 0,2-2 1,3 0 0,2 0 1,0 2 0,1 2-1,1 2 0,-2 2 1,2 3-1,0 0 0,0 4 0,0 1 0,-1 1 1,1 3-1,-4 2 1,2 2 0,-1 2-1,-3 0 1,-1 0-1,0 1 1,-2 3 0,-2-1 1,0 1-1,-2 1 0,1 2-1,-1 0 1,-2 0 0,1 2 0,-3-2 1,-1 0-2,0 0 2,0 0-1,-4 0 0,0-3 1,0-1-1,2-3-2,2-2-1,-2-2-1,4-2 0,0-3 0,-1-1 3,3-1-1,1-4 1,2-3-1,2-4-71</inkml:trace>
        </inkml:traceGroup>
        <inkml:traceGroup>
          <inkml:annotationXML>
            <emma:emma xmlns:emma="http://www.w3.org/2003/04/emma" version="1.0">
              <emma:interpretation id="{52457719-F8C9-40E8-8704-0E19A52202F9}" emma:medium="tactile" emma:mode="ink">
                <msink:context xmlns:msink="http://schemas.microsoft.com/ink/2010/main" type="inkWord" rotatedBoundingBox="2435,10718 2850,10723 2840,11542 2425,11537"/>
              </emma:interpretation>
              <emma:one-of disjunction-type="recognition" id="oneOf2">
                <emma:interpretation id="interp10" emma:lang="ko-KR" emma:confidence="0">
                  <emma:literal>A</emma:literal>
                </emma:interpretation>
                <emma:interpretation id="interp11" emma:lang="ko-KR" emma:confidence="0">
                  <emma:literal>아</emma:literal>
                </emma:interpretation>
                <emma:interpretation id="interp12" emma:lang="ko-KR" emma:confidence="0">
                  <emma:literal>ㅋ</emma:literal>
                </emma:interpretation>
                <emma:interpretation id="interp13" emma:lang="ko-KR" emma:confidence="0">
                  <emma:literal>』</emma:literal>
                </emma:interpretation>
                <emma:interpretation id="interp1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1800.6716">2183 877 75,'-5'13'1,"3"1"-1,2 5 0,2-3-1,2-7 0,1-3 1,-1-4 0,-2-2 0,1-4 0,-1-3 1,2-3 1,-3-1 1,1-3 4,-2-1 4,2-1 6,-2-2 3,2-4-1,-2 2-4,2-4-6,0 2-6,-1-5-1,3-1-1,-2-1-1,2 2 0,-3-1 0,3 1 1,0-2 0,1-2-1,-1 0 0,1-4 0,1 1 1,1-3-1,-2-1 1,1 1-1,1 3 0,-1 1 0,-1 5-1,1 5 1,-3 3-1,1 5 1,0 0 0,-1 4 0,1 2-1,0 4 0,-1 3-1,3 0-1,-3 2 0,3 2 2,-1 2 0,1 1-2,1 4 2,4 6 0,-2 3-1,4 2 1,0 6 0,-1 3-1,3 2 1,1 2 0,-1 0 1,1 1-1,1-1 1,-3-4-1,1 0 1,-2-3 0,-2-2 0,-2-1 0,-2 1 1,-1-2 0,-1 0 0,-1 0 0,-2 0-1,-1 1 0,1-1-2,0 0-2,0-2-2,0-1-2,0-3-4,-1-3-1,-1 0 0,0-3 0,0 0 5,-1-3 3,-1-2 2,0-1 1,-2-2-69</inkml:trace>
          <inkml:trace contextRef="#ctx0" brushRef="#br0" timeOffset="2124.3626">2224 682 99,'-10'5'8,"3"3"-10,0-1-4,7 0-1,5-3 1,-1 0 3,3-3 2,-1-1 1,3-1 0,-2-5 1,4-3 1,0-2 2,2-2 2,0 0 3,-1 1 2,3-1 0,0-2-3,-1 3-4,4-3-1,1 2-3,-1 2 0,0 0-5,2 0-4,0 2-5,0 2 0,0 0 2,0 1 6,0 1 3,-1-1 1,-5-1 0,1 0 1,-2-1-69</inkml:trace>
        </inkml:traceGroup>
        <inkml:traceGroup>
          <inkml:annotationXML>
            <emma:emma xmlns:emma="http://www.w3.org/2003/04/emma" version="1.0">
              <emma:interpretation id="{FB68E8E9-BFE4-4B73-8346-E9A8B9A76F9D}" emma:medium="tactile" emma:mode="ink">
                <msink:context xmlns:msink="http://schemas.microsoft.com/ink/2010/main" type="inkWord" rotatedBoundingBox="2913,10699 2985,10700 2976,11388 2905,11387"/>
              </emma:interpretation>
              <emma:one-of disjunction-type="recognition" id="oneOf3">
                <emma:interpretation id="interp15" emma:lang="ko-KR" emma:confidence="0">
                  <emma:literal>I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l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|</emma:literal>
                </emma:interpretation>
              </emma:one-of>
            </emma:emma>
          </inkml:annotationXML>
          <inkml:trace contextRef="#ctx0" brushRef="#br0" timeOffset="2422.5891">2692 118 76,'-9'6'3,"2"3"-1,0 0-1,1 2-1,8-8 0,0 5 0,-2-1-1,2 6 1,-2 1-1,1 3 1,1 5 0,0 3-1,0 3 2,0 4-1,-2 3 1,2 3-1,1 4 1,1 2 0,1 0-2,1 0 2,-3-4 0,1-4-2,0-3 3,-1-2-2,-1-5 0,0-4 1,0-4-2,0-5-1,0-4 0,-2-2 0,1-5 0,-1-2 1,2-4-1,0-5 1,-24-20-38</inkml:trace>
        </inkml:traceGroup>
        <inkml:traceGroup>
          <inkml:annotationXML>
            <emma:emma xmlns:emma="http://www.w3.org/2003/04/emma" version="1.0">
              <emma:interpretation id="{A903A2CB-452F-4BE6-A9CD-F291E73012FD}" emma:medium="tactile" emma:mode="ink">
                <msink:context xmlns:msink="http://schemas.microsoft.com/ink/2010/main" type="inkWord" rotatedBoundingBox="2974,10678 3490,10684 3481,11421 2965,11414"/>
              </emma:interpretation>
              <emma:one-of disjunction-type="recognition" id="oneOf4">
                <emma:interpretation id="interp20" emma:lang="ko-KR" emma:confidence="0">
                  <emma:literal>V</emma:literal>
                </emma:interpretation>
                <emma:interpretation id="interp21" emma:lang="ko-KR" emma:confidence="0">
                  <emma:literal>Ⅴ</emma:literal>
                </emma:interpretation>
                <emma:interpretation id="interp22" emma:lang="ko-KR" emma:confidence="0">
                  <emma:literal>心</emma:literal>
                </emma:interpretation>
                <emma:interpretation id="interp23" emma:lang="ko-KR" emma:confidence="0">
                  <emma:literal>0</emma:literal>
                </emma:interpretation>
                <emma:interpretation id="interp24" emma:lang="ko-KR" emma:confidence="0">
                  <emma:literal>v</emma:literal>
                </emma:interpretation>
              </emma:one-of>
            </emma:emma>
          </inkml:annotationXML>
          <inkml:trace contextRef="#ctx0" brushRef="#br0" timeOffset="2962.0894">2723 242 72,'0'-9'2,"2"4"0,2-3 1,0 1-2,-1 5 0,1 2 1,-1-2-1,1 2 1,0 2-1,1 0 1,1 3-1,1 1 0,2 5 0,0 0 0,2 3 1,2 5-1,0 1 1,3 2 0,-1 1 0,1 1 0,2 3 0,2 4-1,1 0 0,-1 2 0,0 0-1,0 0 0,-2-4 1,-2 0 0,1-3 0,-1-2-1,1-1 1,-3-3 1,1-3 1,-2-1 1,1-3 3,-1 0 1,0-2 3,-2 0 0,0-2 1,0 0 0,-2 0-1,0 0 1,-2-3 1,-1-1 1,-1-3 4,-1 0 6,-2-2 9,-2-4 8,1-1 3,-1-4-4,0-2-5,-3-2-4,-1-5 0,0-1 0,-1-4-2,-1-3-2,-3-1-3,0-3-1,0 3-6,-2-2-4,0 2-3,0-3-4,0 1-2,2-2-4,0-2-1,4-1-4,1 1 0,0-2-1,2 2-1,4 1-1,0-1 2,5 2-2,1 1 1,-3 5 2,4 5-1,-1 3-2,-1 6-12,-2 4-18,-1 4-27,0 1-28,-2 4-13,1 3 9,1 0 27,-2 5 28,3-1 22,-3 2 13,2 0-72</inkml:trace>
        </inkml:traceGroup>
        <inkml:traceGroup>
          <inkml:annotationXML>
            <emma:emma xmlns:emma="http://www.w3.org/2003/04/emma" version="1.0">
              <emma:interpretation id="{94D082F1-E492-41F0-BF74-BC99DF75BADD}" emma:medium="tactile" emma:mode="ink">
                <msink:context xmlns:msink="http://schemas.microsoft.com/ink/2010/main" type="inkWord" rotatedBoundingBox="3617,10593 3779,10595 3769,11421 3607,11419"/>
              </emma:interpretation>
              <emma:one-of disjunction-type="recognition" id="oneOf5">
                <emma:interpretation id="interp25" emma:lang="ko-KR" emma:confidence="0">
                  <emma:literal>1</emma:literal>
                </emma:interpretation>
                <emma:interpretation id="interp26" emma:lang="ko-KR" emma:confidence="0">
                  <emma:literal>Ⅰ</emma:literal>
                </emma:interpretation>
                <emma:interpretation id="interp27" emma:lang="ko-KR" emma:confidence="0">
                  <emma:literal>l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3391.9372">3378 12 132,'-3'11'8,"-1"2"-25,0 7-1,8-2 4,1 1 5,-3-1 8,2-4 0,0-1 1,-3-4 0,3-1 1,2 1 1,-3 0 1,3 0 2,1 4 1,0 0 2,1 5-1,-1 2-1,0 4-1,0 3-3,1 2-1,-3 4 0,1 3-1,-3 1 0,1 1 1,0 1-1,-1-3 0,-1-1 1,0-1 0,0-1-1,-2-4 1,2 2 0,-2-3 0,0-3 0,1-3 1,-1-4-1,0-5 2,0 0-1,2-6-4,-2-3-7,0-2-5,2-4 0,0-4 2,2-4 4,-1-9 4,4-4 1,3-12-69</inkml:trace>
        </inkml:traceGroup>
        <inkml:traceGroup>
          <inkml:annotationXML>
            <emma:emma xmlns:emma="http://www.w3.org/2003/04/emma" version="1.0">
              <emma:interpretation id="{740F4388-7E9C-49DE-93BB-13A8A1687CF6}" emma:medium="tactile" emma:mode="ink">
                <msink:context xmlns:msink="http://schemas.microsoft.com/ink/2010/main" type="inkWord" rotatedBoundingBox="3728,10433 4354,10441 4343,11322 3717,11314"/>
              </emma:interpretation>
              <emma:one-of disjunction-type="recognition" id="oneOf6">
                <emma:interpretation id="interp30" emma:lang="ko-KR" emma:confidence="0">
                  <emma:literal>1</emma:literal>
                </emma:interpretation>
                <emma:interpretation id="interp31" emma:lang="ko-KR" emma:confidence="0">
                  <emma:literal>/</emma:literal>
                </emma:interpretation>
                <emma:interpretation id="interp32" emma:lang="ko-KR" emma:confidence="0">
                  <emma:literal>l</emma:literal>
                </emma:interpretation>
                <emma:interpretation id="interp33" emma:lang="ko-KR" emma:confidence="0">
                  <emma:literal>’</emma:literal>
                </emma:interpretation>
                <emma:interpretation id="interp3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3788.8688">4097-141 255,'-2'9'32,"4"6"-47,0 5-16,0 4-6,0 1 0,-6 4 5,-3 2 11,-4 2 8,-2-2 4,-2-2 5,1-1 3,-5-3 1,3-1 2,-4 0 0,0-2 2,0-1 3,-4 0 3,0-1 1,-1 2-3,1-2 0,-1 1-5,1 1 0,0 2-2,0 2 0,-1-1 0,1 3-1,1-3 1,1 1-1,0-1 0,2-1 0,1-2 0,3 0 0,0-4 2,1 0-1,0-1 1,4-5 1,0 1 0,2-2 1,0-4 1,2-1 3,1-1 0,1-3-1,1 0 0,3-2-4,-1 0-4,2-2-8,2-3-10,-1 1-8,3-3-1,1-1 8,3-1 8,3 0 6,1-4 4,-1-7-72</inkml:trace>
        </inkml:traceGroup>
        <inkml:traceGroup>
          <inkml:annotationXML>
            <emma:emma xmlns:emma="http://www.w3.org/2003/04/emma" version="1.0">
              <emma:interpretation id="{22107951-2630-4350-9B7F-2A1BB75E5D33}" emma:medium="tactile" emma:mode="ink">
                <msink:context xmlns:msink="http://schemas.microsoft.com/ink/2010/main" type="inkWord" rotatedBoundingBox="4002,11004 4454,11009 4448,11448 3996,11442"/>
              </emma:interpretation>
              <emma:one-of disjunction-type="recognition" id="oneOf7">
                <emma:interpretation id="interp35" emma:lang="ko-KR" emma:confidence="0">
                  <emma:literal>.</emma:literal>
                </emma:interpretation>
                <emma:interpretation id="interp36" emma:lang="ko-KR" emma:confidence="0">
                  <emma:literal>1</emma:literal>
                </emma:interpretation>
                <emma:interpretation id="interp37" emma:lang="ko-KR" emma:confidence="0">
                  <emma:literal>ㄱ</emma:literal>
                </emma:interpretation>
                <emma:interpretation id="interp38" emma:lang="ko-KR" emma:confidence="0">
                  <emma:literal>^</emma:literal>
                </emma:interpretation>
                <emma:interpretation id="interp39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4093.0618">3752 437 71,'8'-5'2,"-1"1"0,4 1 0,-2 1 0,-4 7 1,-1-1 1,0 3 0,1-1 2,3 3-1,-3 0 1,2 0 0,2 0 2,-1 2 0,3 0 2,0 2 3,1-2 2,5 3 0,-1 1 4,2 1-1,3-1-1,0 3 1,1-1-7,0 1 0,-2 0-2,0 0-2,-1-1 2,-3-1 0,0 1 3,-1-3 0,-2 1-2,-2-1-2,0-1-2,-4 0-1,-2 0-1,3 0-6,-3-3-14,1 1-28,-3-1-25,3-1 0,-1-4 18,-18-27 23,19 22-56</inkml:trace>
        </inkml:traceGroup>
      </inkml:traceGroup>
    </inkml:traceGroup>
    <inkml:traceGroup>
      <inkml:annotationXML>
        <emma:emma xmlns:emma="http://www.w3.org/2003/04/emma" version="1.0">
          <emma:interpretation id="{57E56B78-9C8E-4BD6-92A2-2EC77F4DD64A}" emma:medium="tactile" emma:mode="ink">
            <msink:context xmlns:msink="http://schemas.microsoft.com/ink/2010/main" type="paragraph" rotatedBoundingBox="2403,12124 2562,14732 1329,14807 1170,121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6D1229-6D2E-496D-A105-4C65D93B5B3B}" emma:medium="tactile" emma:mode="ink">
              <msink:context xmlns:msink="http://schemas.microsoft.com/ink/2010/main" type="line" rotatedBoundingBox="2403,12124 2562,14732 1329,14807 1170,12199"/>
            </emma:interpretation>
          </emma:emma>
        </inkml:annotationXML>
        <inkml:traceGroup>
          <inkml:annotationXML>
            <emma:emma xmlns:emma="http://www.w3.org/2003/04/emma" version="1.0">
              <emma:interpretation id="{F021005A-A9B3-41C4-9253-B29DD98AC947}" emma:medium="tactile" emma:mode="ink">
                <msink:context xmlns:msink="http://schemas.microsoft.com/ink/2010/main" type="inkWord" rotatedBoundingBox="1067,12319 2047,11955 2271,12556 1290,12920"/>
              </emma:interpretation>
              <emma:one-of disjunction-type="recognition" id="oneOf8">
                <emma:interpretation id="interp40" emma:lang="ko-KR" emma:confidence="0">
                  <emma:literal>『</emma:literal>
                </emma:interpretation>
                <emma:interpretation id="interp41" emma:lang="ko-KR" emma:confidence="0">
                  <emma:literal>-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7466.111">1614 1700 73,'-7'3'1,"0"-1"1,-3 0-3,5 2 1,1-4 0,-1 0 0,1 0 0,-1 2 0,-1 1 0,1 1 0,-1 0 0,1 1 0,-1 0 0,1 3 0,1 1 0,1 0 1,-1 0-1,2 2 0,2 2 1,-2 0-1,4 1 0,0 1 0,0 3 0,1 0-1,1-1 2,3 1-1,1-2 1,-1-1 0,0 0-1,2-3 1,1 1-1,0-2 1,1-2-1,0 0 2,2-1 0,-2 1 0,2-2 0,1-1 0,1 1-1,1-2 0,1 1 0,1-3 0,-1-1 0,-1 0 1,-1-2 1,-1-2 4,-3-1 2,0-5 2,0 3-1,0-2 0,0-3-3,0-1-1,0 0-1,0-1-2,-2-1 1,0 0-1,0-1-1,0-3 1,-1-1-2,-3 0 1,0-2-2,-1 0 2,-2-1 1,0 3-1,-4-2 1,0 0 0,0 0 0,-1 0-1,-3 2 1,1 1 0,-1 1-1,-1 1 0,1 1 0,-1-1 0,0 2 0,-2 1 0,-2 1 1,2 0-1,-2 2 1,0 1-1,0 1 1,-2 3-1,2 1 0,-2 1-1,1 2 0,-1 2 0,0 1 1,0 1-3,2 1 1,-1 1-1,1 1-1,1 0 0,1 1-5,2 1-5,2 0-8,-1 0-7,2 0-2,3 0 4,-3 1 6,2 0 7,0 1 7,2 0-71</inkml:trace>
          <inkml:trace contextRef="#ctx0" brushRef="#br0" timeOffset="6690.1169">1049 1652 75,'0'0'2,"0"-1"-2,0 1 2,1 0-2,1 0 1,-2 0 0,0 0 0,2 1 0,-4-1 0,4 2 0,-2 2 0,0 1 0,0 3 0,-2 1 0,2 5 0,2 5 0,-2 1 1,2 5 0,-2 3 0,2 3 0,0 3 0,-1 3 0,3-1 1,-2-1 2,0-4 2,0-2 0,-1-2 1,1-1 0,-2-4 0,0-2 2,2-2 0,-2-1 0,-2 1-1,-1-4-1,-1 3 0,0-4-2,-1-2 1,1 0-2,-1-2 0,-1-2 1,1-2-2,-3-1 1,5-2-3,-3-2-7,3 0-13,-1 0-14,2-2-7,0 0 6,1 0 10,1-3 12,0 1-67</inkml:trace>
        </inkml:traceGroup>
        <inkml:traceGroup>
          <inkml:annotationXML>
            <emma:emma xmlns:emma="http://www.w3.org/2003/04/emma" version="1.0">
              <emma:interpretation id="{E679ABF5-0BA5-4886-8814-C9D7F69A96F9}" emma:medium="tactile" emma:mode="ink">
                <msink:context xmlns:msink="http://schemas.microsoft.com/ink/2010/main" type="inkWord" rotatedBoundingBox="1294,13194 2353,13041 2451,13719 1391,13872"/>
              </emma:interpretation>
              <emma:one-of disjunction-type="recognition" id="oneOf9">
                <emma:interpretation id="interp45" emma:lang="ko-KR" emma:confidence="0">
                  <emma:literal>÷</emma:literal>
                </emma:interpretation>
                <emma:interpretation id="interp46" emma:lang="ko-KR" emma:confidence="0">
                  <emma:literal>t</emma:literal>
                </emma:interpretation>
                <emma:interpretation id="interp47" emma:lang="ko-KR" emma:confidence="0">
                  <emma:literal>匕</emma:literal>
                </emma:interpretation>
                <emma:interpretation id="interp48" emma:lang="ko-KR" emma:confidence="0">
                  <emma:literal>F</emma:literal>
                </emma:interpretation>
                <emma:interpretation id="interp49" emma:lang="ko-KR" emma:confidence="0">
                  <emma:literal>p</emma:literal>
                </emma:interpretation>
              </emma:one-of>
            </emma:emma>
          </inkml:annotationXML>
          <inkml:trace contextRef="#ctx0" brushRef="#br0" timeOffset="8290.8397">1080 2607 67,'0'0'6,"1"0"-5,1 1-1,4 1 1,-3 2 0,1-2-1,-2 1 0,0 1 0,0 1 1,-1-1 0,-1 2 0,0-1 1,0 0 0,0 3 2,-1 1-2,1 4 1,0-1-2,-2 5 0,2 3-1,0 0 0,2 6 1,-2-3-1,1 5-1,3-1 2,-2 2-2,2-1 1,-1-1 0,1-2 0,-2-1 1,-1 2-1,-1-3 0,0-1 0,-1-2 0,-1-3 0,2-4 0,-2-2 0,2-2 0,2-2-3,0-2 0,-1-3-1,1 0 0,2-2 1,0-2 1,1-3 0,1-4-68</inkml:trace>
          <inkml:trace contextRef="#ctx0" brushRef="#br0" timeOffset="9401.8594">1884 2577 73,'-2'-5'3,"1"-2"-2,1 1-1,3-3-1,3 7 1,-3 0 0,3-1 0,-1-1 1,1 0-1,1-1 0,2 1 1,0-1 0,0-3 2,1 1 0,2-2 1,1 4 0,0-3-1,0 5 0,-2-1-3,1 2 1,-1 2-1,4 2 0,-4 0 0,-2 1-1,0 5-1,-5 1-1,-1 2 0,1 2-1,-6 1 1,-1 1 2,-3 1 1,-3 2-1,-4 3 1,0-1-1,-3 0 1,3-2 0,0 0 0,1-1 1,-1-1 0,2 0-1,0-1 0,0-2 1,2 0-1,0-4-1,2-2 1,1-2 0,1-1 0,1 0 2,4-2-2,-2-2 1,4-2 0,0 0 1,3 0-2,1-2 0,1-1 2,2-1-1,0-1 0,0 0 1,2 0-2,2 1 0,0-1 0,1 3 0,1 1 0,3 3-1,-3 0 1,1 1-1,-3 3 1,0 1 0,-2 3 0,0-1-1,-2 4 1,0-2 0,-2 4 0,1-2-1,-5 2 1,1 1 0,-4-1 0,0 2 2,-2-3-1,-2 1 2,1 2 1,-5-1 0,-1 1-2,0-2-1,-2 1 0,-2 3-1,1-1 1,-5 2 0,-1 1-1,0 1 0,-2-2 1,0 0-1,0-1 1,0-1-1,-2-1 0,2-3 1,-2 1 0,3-2-1,1-4-5,4 1-3,-1-5-1,2 1 0,0-2 3,-18-17-69</inkml:trace>
          <inkml:trace contextRef="#ctx0" brushRef="#br0" timeOffset="8738.6451">1439 2858 67,'0'-7'2,"2"0"-2,0-1 1,3-1-1,-1 6 0,-1-1 0,1-2 1,3 3 0,-1-3-1,3 1 1,0-1 0,2 1 0,4-2 1,-1 1 0,3 1 3,-1-1 0,2 3 1,1 1 0,1 0 0,2 0-2,-4 2-1,2 2-1,0-2-2,-2 4 0,0-1 1,1 3-1,-5-1 0,1-1 2,-1 1-1,-3-1-1,0 0 0,-2-1-3,1-1-3,-3-2-3,0 0 0,-1 0 1,-3 0 3,3 0 2,-3-2 2,-1 0-1,2 1-69</inkml:trace>
        </inkml:traceGroup>
        <inkml:traceGroup>
          <inkml:annotationXML>
            <emma:emma xmlns:emma="http://www.w3.org/2003/04/emma" version="1.0">
              <emma:interpretation id="{DA97D7D0-B675-43C2-833A-7845DF5E9064}" emma:medium="tactile" emma:mode="ink">
                <msink:context xmlns:msink="http://schemas.microsoft.com/ink/2010/main" type="inkWord" rotatedBoundingBox="1344,13984 2624,14253 2508,14805 1227,14536"/>
              </emma:interpretation>
              <emma:one-of disjunction-type="recognition" id="oneOf10">
                <emma:interpretation id="interp50" emma:lang="ko-KR" emma:confidence="0">
                  <emma:literal>%</emma:literal>
                </emma:interpretation>
                <emma:interpretation id="interp51" emma:lang="ko-KR" emma:confidence="0">
                  <emma:literal>『</emma:literal>
                </emma:interpretation>
                <emma:interpretation id="interp52" emma:lang="ko-KR" emma:confidence="0">
                  <emma:literal>!</emma:literal>
                </emma:interpretation>
                <emma:interpretation id="interp53" emma:lang="ko-KR" emma:confidence="0">
                  <emma:literal>F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279.5152">1122 3703 70,'-6'-2'3,"-1"4"-2,0-2 1,3-2-2,2 2 1,0 2-1,0 0 0,1 1 0,-3 1 0,0 0 1,-1-1 1,1 3 1,-1-3 2,1 1 1,0 2 0,1-1 0,1 1-1,-2 1-1,4 0-3,0 2 1,0 0-2,4 4 0,-2 0 0,1 3-1,5 1 0,1 3 1,0-2-1,2 0 0,2 2 0,-1-3 1,1-1 0,0-1 0,-2-2 1,0-4-1,2 0 0,-4-6 1,2 1-1,-2-2 3,2-4 3,0-2 1,0-1 3,0-4-1,-2-4 0,0 0-3,2-5-1,-2 0-1,0-2-1,-2-2 0,2 0-2,-3 0 1,-2 2 0,-1 2-1,-1-2 2,-2 1-1,-2 1 0,-1 2 1,-1 1 0,-2 1 0,1 1 0,-4 0 1,0 0 0,-2 1-1,-2 1 2,0 0-2,1 2 0,-3-1 1,0 1-1,1 0-1,-1 4-1,1-1-1,-3 3-1,3 3 0,-1-2-2,4 4-7,2 1-4,0 3-6,3-1-5,1 2-2,3 3 3,0-1 7,4 2 6,0 1 4,-41-35 4,47 34-68</inkml:trace>
          <inkml:trace contextRef="#ctx0" brushRef="#br0" timeOffset="10965.6831">1968 3586 71,'-4'0'2,"1"2"-1,-1 0 1,1 0-1,3-2-1,-2 1 1,2 3 0,-2 0-1,0 5 1,-3 0-1,-3 4 0,-1 1 0,-4 5-1,1 1 1,-5 2 0,1 1 0,-1 1 1,1 2-1,1 1 1,1 0-1,-3-1 0,5-2 0,-3-3 0,2 0 0,4-1 0,-2-2 0,0 0 0,2-2 0,2-1 0,-1-2-1,1 0 0,0-2 0,1-4 0,3 2 0,-1-2 1,2-3 0,0 1 0,2-3 0,4 0 0,0-2 0,3 0 1,2-2-1,2-1 1,2-1 0,1-2 0,3 1 0,1-1-1,2-1 1,2-2 0,0 2-1,4-2 1,1-2-1,0 2 1,1 1-1,1-1 1,0 4-1,0-3 0,0 5 0,2-1 0,-3 4 1,-3 0-1,1 0 1,-2 2 1,-4 2-1,0-1 1,-4 1 0,1 0 0,-3-1 0,-3 1 0,-2-2 0,-3-1 0,-1 1 0,-3 2-2,0-2 1,-2 0-1,0-1-3,-2 1-4,0-2-1,0 0 0,-3-2 2,-48-36-2,46 29-58</inkml:trace>
          <inkml:trace contextRef="#ctx0" brushRef="#br0" timeOffset="11296.7953">2010 3708 93,'-2'0'8,"2"4"-9,4 2-5,3-1-1,2 2 1,-1 4 2,-1 0 2,0 2 1,-3 0 1,1 1 1,-1 3-1,-4 3 1,2 0 0,-2 4 4,-2 1 2,0 3 4,-1-1 2,-3-2-1,2-1-3,1 0-2,1-4-4,0 2-2,0-4 0,0-2-1,1 1-1,-1-4-2,-2-1-7,2-2-4,2-3-2,-2-2 3,4-3 4,-2-2 4,4-5 3,1-4-68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0:06.20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D48E12F-806B-4148-AB65-17612DFAE873}" emma:medium="tactile" emma:mode="ink">
          <msink:context xmlns:msink="http://schemas.microsoft.com/ink/2010/main" type="inkDrawing" rotatedBoundingBox="652,12232 694,14755 584,14757 542,12234" shapeName="Line"/>
        </emma:interpretation>
      </emma:emma>
    </inkml:annotationXML>
    <inkml:trace contextRef="#ctx0" brushRef="#br0">293 1702 73,'2'-8'1,"4"3"0,1-4-1,0 1 1,1 3-1,-1 1 0,0 1 0,2-1 1,-1 0 0,-1 3 0,-2 1 0,3 0 1,-5 3 0,3 3-1,-1 5 0,-1 1 0,0 7-1,-1 3 1,-1 5-1,0 4 0,0 7 0,-2 4 0,0 4 1,0 5-1,0 0 0,0 2 1,2 5 0,-2 4 0,1 4-1,-1 3 0,2 1 1,0-1-2,-2 0 1,2-1 0,-2-1 0,2-3 0,-2-2 0,0-5 0,-2-3 0,2 1 0,0 0 1,0-2-1,0 0 1,0-2 0,2-2 0,-2 4 0,0-2 2,0 2-2,0 0 1,0 0-1,0 0-1,0-2 1,-2-4-1,2 1 1,0-5 0,0-1 0,0-2 4,-4-5 2,2-2 3,1-4 3,-1-1-1,0-5 0,2-1-3,-2-4-2,0 2-1,0-1-3,2-3-1,0 0 0,0 1-1,2-2 0,-2-5 0,0 3-1,0-2 1,0 0-2,0-2-5,0 0-8,2-3-9,0 1-5,3-3 4,-1-2 7,3-4 7,1-7-63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0:12.95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5CB1D83-A4BC-4894-832C-5BB4106EA151}" emma:medium="tactile" emma:mode="ink">
          <msink:context xmlns:msink="http://schemas.microsoft.com/ink/2010/main" type="inkDrawing" rotatedBoundingBox="2828,12094 3022,14795 2966,14799 2772,12098" semanticType="verticalRange" shapeName="Other"/>
        </emma:interpretation>
      </emma:emma>
    </inkml:annotationXML>
    <inkml:trace contextRef="#ctx0" brushRef="#br0">2528 1519 74,'-2'-2'2,"2"1"-1,0 1-1,4 0 1,-2 0-2,0 3 1,-2-1 1,1 2 0,-1-1 2,2 1 3,-2 0 2,0-1 5,0 3 3,0-1 1,0 1-2,0 1-3,0 0-3,0 1-4,2 1-2,0 2-1,0 3-2,0 1 1,1 1-1,1 3 0,1 1 0,1 1-1,-1 3 1,1 2 0,-1 1-1,1 2 1,-1 4 0,-1 0-1,0 0 1,-1 0-1,1 1 1,-1 1 1,-1 0-1,0 1 0,0 4 2,0 2-1,0 2 1,-1 3 0,1 1-1,0 3-1,-2-4 2,-2 1-1,2-1 0,-2-3 0,2 2-2,0-1 2,0-1-1,2 0 0,0 0 0,0-1-1,2-2 1,1-1 0,0 0-1,1 0 1,-2 0-1,1 0 0,-1-3 0,1-3 1,1-1-1,-3 0 0,3-2 1,-4 0 0,1-2 0,-1 0 0,0 1 0,2-1 0,-1-2 0,1 1 0,-1-3 0,1-1 0,0-1 1,-1 1 0,1 0-1,0-2 0,-1 0 0,-1 0 1,0-2-1,0 2 0,0-1 0,0 1-1,-1 0 2,3 2-2,-4 0 2,0-1-1,0-1 1,0 0 0,0-4 0,0 1 1,0-3-1,0-1 1,0-3 0,0 1 0,-2-2 0,0 2 0,1-4 0,-1 0-1,0 0 2,2 0 0,-2 1-2,0-3 1,0 0-1,1 2 0,1-1-1,-2-1 0,0 0 1,0 0 0,0 1-1,2-1 1,2 0 0,-4 1-1,2-3 1,0 1-1,0-1 1,0 1-2,0-3 2,0 3-1,0-1 0,0 1 0,0 1 0,0 0-1,0-1 1,0 1-2,-2 0-5,2-1-8,2-1-7,-2 2-5,2-1 0,0-1 4,0 1 8,1-1 5,-1 1 5,0 1 2,0 0 1,2 3-67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5:46.3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9C8C2A31-1794-4422-B650-F63E9D3F0C61}" emma:medium="tactile" emma:mode="ink">
          <msink:context xmlns:msink="http://schemas.microsoft.com/ink/2010/main" type="inkDrawing" rotatedBoundingBox="19210,1055 19289,3789 19192,3792 19113,1058" semanticType="callout" shapeName="Other"/>
        </emma:interpretation>
      </emma:emma>
    </inkml:annotationXML>
    <inkml:trace contextRef="#ctx0" brushRef="#br0">4990-194 72,'7'-11'2,"2"2"-1,2-2 0,0 2-1,-9 9 0,0 2 1,-2-1-1,0 3 0,0 0 1,2 1 0,-2 1-1,-2 1 2,2-2 2,0 5 2,0-1 2,0 2 1,0 0-1,2 3 0,0 3-1,1-1-1,1 2-1,0 4-3,1 0 1,0 2-2,3 1 0,-3 1 0,1 3 0,-1 0 0,-1 4 0,1 4 1,-1 1 0,0 0 0,-3 4 0,1 0 0,0 2 0,-2 0 0,0 1-1,0-1-1,0 3 0,0 3 0,0-3 0,0 1 0,0-3 0,0-1 0,0 0 0,2 1 1,-2 1-1,2 1 0,-2 5 0,0-1 1,0 0 0,0 2-1,0-2 0,0 0 0,0 2 1,0-2-1,2 0 1,-1-2-1,1-3 1,2-1 0,-4-3 0,2-2 1,-1 1 2,1-3 1,0 2 3,0-2 1,0-3-1,-2 0-2,0-6-3,2 0 0,-1-2-1,-1-1-1,2-2 1,-2-3-1,0 1 1,-2 0 1,2 0-1,-1-2-1,1 2 2,-2-2 0,2 0 2,0 0 0,-2 0 0,2 0 0,-2-1 1,2-1 2,0 0 0,-2-1 1,0 1 0,2-2-3,0 1 0,-1-3-3,1 1-1,0-2 1,0-1-1,0 1 1,-4-2 2,2 0 0,0-2 0,1-2 0,-1 1-1,2-1-1,-2-1 0,2-3-1,0 1-1,-2 0-5,2-1-17,0-1-28,0 0-25,2 0 5,0-2 20,0 1-44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16.59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2324365-95E4-4758-8ACC-E65EE8321263}" emma:medium="tactile" emma:mode="ink">
          <msink:context xmlns:msink="http://schemas.microsoft.com/ink/2010/main" type="inkDrawing" rotatedBoundingBox="19684,4546 20024,7399 19935,7410 19595,4557" semanticType="callout" shapeName="Other"/>
        </emma:interpretation>
      </emma:emma>
    </inkml:annotationXML>
    <inkml:trace contextRef="#ctx0" brushRef="#br0">5488 3274 61,'4'-4'1,"1"1"-1,4-1 0,0 2 0,-5 4 0,0 2 0,-3-1 1,1 1-1,0-2 1,2 1 0,-2-1 1,1 0 0,-1 0 1,2 2 2,-4-3 3,2 3-1,-2-2 1,0 2-1,0 1-2,-2-1-2,0 3 0,0-2-2,0 3 0,0 1 0,1 2-1,1 2 1,0 1-1,0 3 0,-2 4 0,2 3 0,2 4 1,-1 3 0,3 0 0,-2 1-1,2 3 1,-3-2 0,1 3 0,2-3 0,0 2-1,-1-2 1,1 1 0,1 1-1,1-2 2,-1 2-1,3-3 0,-3 1 0,2 2 0,1 0-1,-3 3 0,2-2 0,1 1 0,1-1 1,-2-1-1,0 1 0,1 1 0,-5-1 0,1 1 0,0-1 0,-1 1 1,3-1-1,-1-1 0,3 2-1,-3-3 1,2 1 0,1-1 0,-1 1 0,0-2 0,-1 0 1,-1 1 0,2-1 1,-1 2 3,-1-2 0,-1 0 0,0 1-2,-1 1-1,1 0-1,-2-1 1,0-1 0,-1-2 0,-1-2-1,4 1 2,-2-1 0,0-2 3,1 0 2,-1 1 1,0-3 0,0 1 1,-2-2-2,0-2-1,3 1-2,-3-1 0,4 2-2,-4 0 1,0-3-1,0 1-1,-2-2 0,2 2-1,0 0 0,0 0 0,2 2 0,-2-2-1,4 0 1,-2-1-1,-1 1 1,1-2 1,0 1-1,2-1 0,-1-4 1,-1 0-2,2 1 1,0-1 0,-1 1 0,1-1 0,-2-1 0,1 1 0,-1 1-1,-2-1 1,2 0-1,-2-1 2,0 1 0,0-1 0,2-2 1,-2 0-1,0-3 1,0 1 0,2 0 0,-2-2 0,0 1-1,1-3 2,1-2-3,-2 3-3,4-5-12,-4 1-32,2 0-20,0-3 10,-55-48 14,53 43-37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32.6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59FC296A-AB5F-4F0F-A3B6-A823ADF035BA}" emma:medium="tactile" emma:mode="ink">
          <msink:context xmlns:msink="http://schemas.microsoft.com/ink/2010/main" type="writingRegion" rotatedBoundingBox="20525,5751 21197,5751 21197,6161 20525,6161"/>
        </emma:interpretation>
      </emma:emma>
    </inkml:annotationXML>
    <inkml:traceGroup>
      <inkml:annotationXML>
        <emma:emma xmlns:emma="http://www.w3.org/2003/04/emma" version="1.0">
          <emma:interpretation id="{08C8A56D-FF61-424B-9F94-E7376E792345}" emma:medium="tactile" emma:mode="ink">
            <msink:context xmlns:msink="http://schemas.microsoft.com/ink/2010/main" type="paragraph" rotatedBoundingBox="20525,5751 21197,5751 21197,6161 20525,6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7FF58C-93D0-421A-BDE4-E68820B5FB33}" emma:medium="tactile" emma:mode="ink">
              <msink:context xmlns:msink="http://schemas.microsoft.com/ink/2010/main" type="line" rotatedBoundingBox="20525,5751 21197,5751 21197,6161 20525,6161"/>
            </emma:interpretation>
          </emma:emma>
        </inkml:annotationXML>
        <inkml:traceGroup>
          <inkml:annotationXML>
            <emma:emma xmlns:emma="http://www.w3.org/2003/04/emma" version="1.0">
              <emma:interpretation id="{625CBFF9-8CAF-4E8E-AD9C-04F97F711BC9}" emma:medium="tactile" emma:mode="ink">
                <msink:context xmlns:msink="http://schemas.microsoft.com/ink/2010/main" type="inkWord" rotatedBoundingBox="20525,5751 21197,5751 21197,6161 20525,6161"/>
              </emma:interpretation>
              <emma:one-of disjunction-type="recognition" id="oneOf0">
                <emma:interpretation id="interp0" emma:lang="ko-KR" emma:confidence="0">
                  <emma:literal>×</emma:literal>
                </emma:interpretation>
                <emma:interpretation id="interp1" emma:lang="ko-KR" emma:confidence="0">
                  <emma:literal>二</emma:literal>
                </emma:interpretation>
                <emma:interpretation id="interp2" emma:lang="ko-KR" emma:confidence="0">
                  <emma:literal>=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℃</emma:literal>
                </emma:interpretation>
              </emma:one-of>
            </emma:emma>
          </inkml:annotationXML>
          <inkml:trace contextRef="#ctx0" brushRef="#br0">6429 4560 62,'-3'4'1,"-1"1"-1,0 3 0,1-3 1,3-3-1,-2 0 1,2-2-1,-2 0 2,0 0-1,0-2 0,1 2-1,-1 0 1,0-2 0,2 2 0,-2 0-1,2 2 1,0-2 0,0 2 2,0-2-1,0 0 1,2-2 2,2 0 0,1 0 2,2 0 0,4 1 0,0-1 0,4-2 0,1 0 1,3 1-2,2-1-1,0 0-2,2 3-2,-1-1 0,2 2-1,-2-2 1,-2 2 0,-2 0 1,-2-2 0,1 2 0,-1 0 2,-1-2 1,1 2 2,-1-1-1,0-1-1,-1-2-1,-1 0-2,0 1-1,-1-3-1,1 4-4,-2-1-8,-2-1-6,-3 0-6,-3 3 2,1-1 5,-4 0 5,0 0 6,-4-1 3,1-1 1,-43-33-16,39 34-36</inkml:trace>
          <inkml:trace contextRef="#ctx0" brushRef="#br0" timeOffset="469.0694">6468 4870 65,'7'-2'2,"0"2"-1,2 0 0,1-1 0,-7 2-1,3-1 2,-1 0-1,2 0 0,1 0 0,-1 0 1,2-1 0,2 1 3,-2-4 3,2 2 4,0-2 4,2 3 3,0-3 4,1 0 4,1 1 3,1-3-1,-1 3-4,3-1-8,0 0-9,1 1-3,-1-1-4,0 2 0,0 0 0,2 1-1,-1 1 1,1 0-1,-2 0-1,4 0-2,0 0-2,-2-2-11,2 2-11,-2-4-14,0 0-5,-2 1 4,0-3 14,-1 1 11,-1-3 9,1-1-63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34.0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F37390-72CF-4735-8F8E-62667478861C}" emma:medium="tactile" emma:mode="ink">
          <msink:context xmlns:msink="http://schemas.microsoft.com/ink/2010/main" type="inkDrawing" rotatedBoundingBox="21609,4746 22077,7550 21986,7565 21518,4762" semanticType="callout" shapeName="Other"/>
        </emma:interpretation>
      </emma:emma>
    </inkml:annotationXML>
    <inkml:trace contextRef="#ctx0" brushRef="#br0">7393 3471 71,'3'2'2,"3"5"0,5 0-1,-2 3-1,-2-1 1,-1 2 2,1 0 1,-2-1 1,-1 5 0,3 0 0,-3 1-1,1 4-1,1 0-1,-2 4 1,-1 1-1,3 1-1,1 5-1,-2 0-1,3 6 1,1-1-1,0 4 0,0 2 1,2 2-1,2 3 1,-4 4 1,4 4-1,-2 0 0,0 1 0,1-1 0,1 5 0,0 2-1,-2 2 1,2 4 0,-1 1 0,-1-3 1,0-1-1,0-3 1,-2 0 1,0-1 0,2-1 6,-1-2 4,-1-1 7,-2-1 3,0 3 1,1-5-1,-3 1-3,0-4-2,1-1-6,-1-5-4,1 1-2,-1-1-2,1-3 0,-1 0 0,3 0-1,-1-3 0,0 1 1,-1-2-1,1-2 2,-3-3 1,-1-2 2,1 0 4,0-1 5,-3-3 3,3 0 1,0 1-1,-2-5-3,-1-1-3,1 0-2,2-4-2,-2-1-3,-1-1 0,1-1-1,-2-2 0,-2-2-2,2-1 0,0 1 2,0-1-3,0-1 0,0-2-2,0 0-7,-1-1-16,1-1-26,0-1-31,0-2-18,1-1 19,1-1 27,0-3-43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0:35.77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9B675D9-8AAF-4054-B1E0-E4B8BE910AAE}" emma:medium="tactile" emma:mode="ink">
          <msink:context xmlns:msink="http://schemas.microsoft.com/ink/2010/main" type="writingRegion" rotatedBoundingBox="6459,12117 6469,14702 4696,14709 4686,12123"/>
        </emma:interpretation>
      </emma:emma>
    </inkml:annotationXML>
    <inkml:traceGroup>
      <inkml:annotationXML>
        <emma:emma xmlns:emma="http://www.w3.org/2003/04/emma" version="1.0">
          <emma:interpretation id="{AD85A032-D122-4C04-9622-356612C3E1FD}" emma:medium="tactile" emma:mode="ink">
            <msink:context xmlns:msink="http://schemas.microsoft.com/ink/2010/main" type="paragraph" rotatedBoundingBox="6459,12117 6469,14702 4696,14709 4686,121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A8AD10-93EA-4ECB-811D-BD35CC05FE8F}" emma:medium="tactile" emma:mode="ink">
              <msink:context xmlns:msink="http://schemas.microsoft.com/ink/2010/main" type="line" rotatedBoundingBox="6459,12117 6469,14702 4696,14709 4686,12123"/>
            </emma:interpretation>
          </emma:emma>
        </inkml:annotationXML>
        <inkml:traceGroup>
          <inkml:annotationXML>
            <emma:emma xmlns:emma="http://www.w3.org/2003/04/emma" version="1.0">
              <emma:interpretation id="{57F362C9-54D1-4923-A14B-D40E56D5DA6F}" emma:medium="tactile" emma:mode="ink">
                <msink:context xmlns:msink="http://schemas.microsoft.com/ink/2010/main" type="inkWord" rotatedBoundingBox="6459,12117 6469,14702 4696,14709 4686,12123"/>
              </emma:interpretation>
              <emma:one-of disjunction-type="recognition" id="oneOf0">
                <emma:interpretation id="interp0" emma:lang="ko-KR" emma:confidence="0">
                  <emma:literal>얇</emma:literal>
                </emma:interpretation>
                <emma:interpretation id="interp1" emma:lang="ko-KR" emma:confidence="0">
                  <emma:literal>맒</emma:literal>
                </emma:interpretation>
                <emma:interpretation id="interp2" emma:lang="ko-KR" emma:confidence="0">
                  <emma:literal>엶</emma:literal>
                </emma:interpretation>
                <emma:interpretation id="interp3" emma:lang="ko-KR" emma:confidence="0">
                  <emma:literal>않</emma:literal>
                </emma:interpretation>
                <emma:interpretation id="interp4" emma:lang="ko-KR" emma:confidence="0">
                  <emma:literal>出</emma:literal>
                </emma:interpretation>
              </emma:one-of>
            </emma:emma>
          </inkml:annotationXML>
          <inkml:trace contextRef="#ctx0" brushRef="#br0">5547 3499 78,'-3'-2'3,"3"4"-2,0-1-1,3 1 0,-1 0 0,0 0 0,2 0 0,-1 0 1,-1-2-1,0 3 0,-4 1 0,-1 1 0,-3 4 0,-1 2 1,-1 2-1,-1 4 1,-2 3-1,-1 0 0,-1 3 1,-2 1 1,1 2 0,1-1 1,0 3-1,2-3-2,-2-1 0,2-2 0,2-2 0,0-4 1,2-3-1,1 0 0,1-4 0,1-2-1,1 0 1,-1-1 0,2-2 0,2-1 0,0-1 1,4 0-1,1-2 0,4-2 0,2-2 0,2-1 1,4-1-1,1 1 1,2-2 0,2-2 0,2-1 0,1 1 1,2 0 0,1 0 0,-1 0 1,-1 2 0,-3 1-1,-1 1 0,0-1-1,-2 3 0,-1-1 0,-1 2 0,-4 0 0,1 2-1,-2 0 0,-1 2 1,-2 0-1,-3 0 1,0 1-1,-1-1-1,-1 0 0,1 0-3,-5-2-2,3 2 0,-4-2 0,0-2 1,-46-38-1,41 34-76</inkml:trace>
          <inkml:trace contextRef="#ctx0" brushRef="#br0" timeOffset="-9506.5023">4612 2842 65,'-8'5'11,"3"1"-10,-3-3-1,3 1 1,3-4-1,0-2 1,-1 0-1,1 1 0,-4 1 1,1-2 0,-1 0 1,1 0 1,-2-1 1,1 3 2,-1-2 2,0 2 0,-1 0-1,1 2-1,2-2-1,-1 3-1,-1-1-2,3 2-1,-3-1 0,0 3-1,1-3 1,-1 3-1,3-1 0,-1 1 1,1 1-1,0 0 0,1 3 0,1 0 0,2 1 0,0 0 0,0 2-1,2 0 1,1 0 1,3 1-2,1 1 1,0-1 0,1-1 0,1 4 0,-2-3 0,2 1 0,0 1 0,-1-3 0,3 0 0,-2 0 1,2-2-1,0-1 1,0 0 1,1-3 1,1 0 2,-2-3 1,0-1 1,2-1 1,1-2 2,-1-2 1,2 1 1,-2-3 2,-1-1-3,1-1 1,0-1 0,0-2 0,-1-2 0,-1 0-1,0-2-2,0 0-1,-2-1-3,0-3 0,1-1-1,-3 0 0,-2-1 0,1 3 0,-3 1 0,-1-1 0,2 1 0,-4 1 0,0-1 0,-2 1-1,0 1 0,2-2 0,-2 3 2,-1-1 0,-1 0 2,-3 0 1,1 0 2,-1 1 2,0-1 3,-2 0 1,-2 0-3,2 2-1,-2 0-2,0 1 0,0 2 0,-2 3 0,-2-1-1,1 3-1,-1 1 0,1 2-3,-3 0-1,1 2-1,-1 1-5,3 1-4,-3 3-7,3 1-10,1-1-13,4 0-10,0 2-13,1-1-9,3-1-4,3 0 12,0 0 19,2 1 18,0-3 15,4-1-71</inkml:trace>
          <inkml:trace contextRef="#ctx0" brushRef="#br0" timeOffset="-2410.5063">5266 2960 75,'-3'2'1,"1"0"0,0 0-1,0-2 0,2-4 1,-1-1-1,-1-1 0,2 1 1,-4 1-1,2-1 1,0 1 0,1 0 0,-3 3 0,2-1 0,0 2 0,-1-2 0,-1 2-2,2 0 2,0 0 0,1 0 0,1 0 1,0 2-2,1-2 2,1 2 0,4-2 1,-1 0 1,2 0 0,4 0 0,2-2 1,0 0 0,3 0-1,1-2-1,-1 1-1,2-1-1,1-1 0,-1 1 0,2 0-1,-2 1 4,0-1-1,1 2 0,-3-1 1,1 1-3,-1-2 0,-1 2-1,1-1 0,0 1 0,-1-2-2,-2 2-1,-2 2-4,0-1-4,0 1-1,0-2 1,-1 2 2,1-2 3,4 0-74</inkml:trace>
          <inkml:trace contextRef="#ctx0" brushRef="#br0" timeOffset="-14865.2628">4624 1541 75,'-1'0'1,"1"0"-1,1 0 0,-1 2 0,2 2 0,-2-1 0,0 3 1,2-3-1,-2 3 1,0-1 0,0 1-1,-2 1 1,2 0 0,-2 2 0,2 4 0,-1 2-1,-1 1 1,0 1-1,0 1 0,0 2 0,2 0 0,0 2 0,-2 0 0,2 0 0,-1 1 0,1 3-1,0 0 2,0 1-1,0-2 0,1 3 0,-1-4 1,0-1-1,0-1 0,0-2 0,0-3 1,2-3 0,-4-1 0,2-2 2,0-2 0,0 0 1,-1-2 0,1 1 0,-2-3-2,0-1 1,2 0-2,-2-1 0,0 1 0,2 1-1,-2-1 0,4 1-1,-4-1-2,2 0-4,0-1 0,-1-1 1,2 4 1,-1-1 3,2-1 0,0-1-1,0 1-71</inkml:trace>
          <inkml:trace contextRef="#ctx0" brushRef="#br0" timeOffset="-13826.034">5504 1687 72,'-4'-4'1,"0"1"0,-1-3-1,1 3 0,-1-1 0,1 2 0,-1-1 0,-1 1 1,3-2 0,-3 0-1,-1 1 1,1 1 0,-1 0 1,0 0 0,-1 2-1,3-2 0,-1 2 0,1 2-1,-1 0 0,1 2 0,-2 1 0,1 3 0,1-3 0,-1 4 0,3 0 0,-3 0 0,3 2 0,-3 0 1,2 4-2,1-1 2,1 1-1,0 5 0,0 0 0,0 4 0,1 1 0,1 1 0,0 0 0,1-3 0,3-1 0,2 0 1,-1-2-2,1 0 2,-1-2-2,2 2 1,1-1 0,1-3 0,2-1 1,0-1-1,1-1 0,3 0 1,0-4 0,1 0 1,-1 0 0,1-3 0,-1-3 0,1 1 1,-1-4 2,3-2-1,-2 0 2,1-3 1,-3-1-1,-1 1-1,-2-4 0,0 0-1,0-2 0,0 0-1,0-2 0,0-2 0,-2 1-2,0-1 0,0-1 1,-3-1-2,-1 1 2,-3 0 0,0-1 0,-4 1 2,0-1 0,0 3-1,-3-1 0,1 1-1,-1-3-1,-1 2 1,3-1 1,-5 0 1,3 1 1,-1 0 1,-1 1 2,1-1 1,-1 1 3,0 1 2,-2 0 1,1 2 1,-1 0 1,-2 0-1,2 4-2,-2 0-1,-3 1-1,1 3-2,-2-3-2,1 4-4,-1 0-3,2 2-1,2 2-4,-1 0-3,1 2-5,0-1-7,2 1-9,1 0-14,1 1-12,0-1 3,1-1 12,5 3 16,-25-24 13,26 18-67</inkml:trace>
          <inkml:trace contextRef="#ctx0" brushRef="#br0" timeOffset="-1462.0451">5934 2694 76,'-3'-4'0,"3"1"0,-2-1 0,2 0 0,-2 4 1,0 2-1,-2-2 0,1 4 0,-1-2 0,-1 0 1,1-1-1,0-1 2,3-1-1,-1-1 2,0 0 0,0 0 0,2-2 0,0 1 0,2-3 1,2 1-2,-1-1 0,3-3-1,-1 2 0,2 0 0,3-1 1,-1 1-1,0 0 0,4 0 0,-3 1-1,1-1 0,2 1 0,0 1 0,0 1 0,-2 1 0,1-1 1,-1 2-1,0 2 1,-2 0-2,1 4 1,-1-2 0,-2 1-1,-1 3 1,-1 1-1,-1 0 0,-1 1 2,-1 1-3,-2 2 0,-2 0-1,-1 1 0,-3 1 1,-1 0-1,-2 1 2,0 1 0,-2 0 1,2-1 1,-1 3-1,-1-3 0,4 1 0,-2-2 1,2-1-1,1-1-1,1 0 1,-1 0 0,1-2 0,3-1 1,0-3-1,2-1 0,0-1 0,2-1 0,0 0 0,0-2 0,1 0 0,3-2 0,-1 2 0,3-3 0,1 1 0,2 0 0,0 0 0,0 0 0,1 2 0,-1 0-2,2 2 2,-2 2-1,0-1 1,0 3 0,0 1 0,-2 2 0,0 0-1,0 1 1,-2 0-1,3 0 0,-3 1 3,-2-2-1,1 2-1,-3-2 4,1 0-4,-4 0 0,-2 0 1,-1-2-3,-1 1 0,-1-1 3,-1 0 0,1 2 1,-3 1-1,1-1 1,-2 0-1,0-2 0,-2 2 0,2-2 0,-4 3 0,2-1 0,-2 2 2,-1-2 1,1 2 2,-4-2 2,3 0-3,-3 0-1,1 0-2,3 0-1,-1-1-2,1-1-3,0-2-2,0 1-3,2-4-2,-1 0 2,-1-2 1,0 0 2,-5-10 3,3 3-75</inkml:trace>
          <inkml:trace contextRef="#ctx0" brushRef="#br0" timeOffset="-630.3167">4652 3641 94,'-8'4'6,"3"1"-6,-2 1-4,5-1-1,4 0 0,-1-1 1,-1 2 3,2 1 1,-4-2 2,1 1-1,-1-1 1,0 3-1,-2-3 0,3 2 0,1 2 1,0 2-1,0 2 1,1 0-1,1 0 0,4 1-1,-1 1 1,4 1-1,0-1 0,2 0-1,4-1 1,-1-1 0,3 0 0,-3-4 0,3 0 1,1-4 1,0 1 0,1-6 1,-1 0 0,-2-4 1,3 1 0,-3-5 1,0-1 0,-1-2 1,-2-3 0,0-3 0,-1 1-1,-1-2-1,-2-1 1,-1 1-2,-1-2 0,-3 2 0,-1-2 0,-3 3-1,0 1-1,-2 1 0,-1 2 0,-1 1 0,0 1 1,-3 0 0,2 3 1,-4-1-1,-2 4 0,0-1-1,-4 1 1,1 1 0,-3 4 3,1 0-1,-3 0 1,1 4-2,2 0-1,-2 1-2,3-1 0,0 1-1,1 1-4,3-3-7,3 1-7,3 0-6,3-1 0,2-1 6,4 2 6,5-1 6,-33-34 4,41 33-73</inkml:trace>
          <inkml:trace contextRef="#ctx0" brushRef="#br0" timeOffset="316.1984">5577 3623 85,'-2'7'2,"2"4"-2,3 2-1,5-1 0,-1-2 1,2-3 2,-2 2 0,-1 2 0,-2 0-2,-3 0 0,-1 0 1,2 3 0,-2 1 0,0 1 1,-2 3 0,2 1 1,-1 0 1,1 3-1,0 1 0,0 2-2,1-1 0,-1 1-1,-1-4 1,-1 1-1,-2-3-1,2-1 0,-1-1-2,1-3-1,-2-3 0,1 1 1,1-4 1,2-1 0,-13-10 0,15 4-82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8:39:23.98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DEDA39F-AC7D-4774-9884-1965D4CF6FC3}" emma:medium="tactile" emma:mode="ink">
          <msink:context xmlns:msink="http://schemas.microsoft.com/ink/2010/main" type="inkDrawing" rotatedBoundingBox="14960,7285 15126,10907 14166,10951 14000,7329" shapeName="Other"/>
        </emma:interpretation>
      </emma:emma>
    </inkml:annotationXML>
    <inkml:trace contextRef="#ctx0" brushRef="#br0">4 142 466,'-4'-7'14,"2"-2"-1,1-2 1,1 2 4,3 5 9,-1 1 3,0 1 3,0 2 7,0-2 2,-1 2 6,1 0 6,0 2 0,-2 0-3,2 0-9,0-1-11,-1 1-8,7-2-4,-1 0 0,6 0-2,3 0 0,3-2-1,4-3-1,5-1 3,3-1-2,1-2-3,3 0-2,2-2-4,-1 4-1,1-2-2,-3 3 2,-3 1-2,0 1-1,-2 2-1,-3 2 0,-2-2 2,-2 2-3,-1 2 2,0-2 0,0 0-1,0 0 2,0 0-1,-2-2 1,-1 0 3,0 1-2,-1-1 6,-5 0 4,1 2 3,-4 0 3,-1 0-1,-3 2-5,-1 1-2,-1 1-5,-1 2-5,0 1 0,2 2-3,-1 2-1,-1 5-1,2 3 0,-1 4-1,1 5 2,1 1-1,-1 4 0,2 3 1,1 4-3,0 6 1,2 7-1,0 9 1,1 5 1,-1 5-1,0-1 2,-2-2 1,2-2 0,0 1 0,-1-2-1,-1-2 0,0-4 0,-1 2-4,1 0 4,0 2-2,-1-1 1,-1 3 2,-1 2 2,0 1-1,-3 6-1,-2 0 2,-3-2-2,0-2 1,1-6 1,-3-1-2,1 0 3,1-2-2,-1 2 0,-1 0 0,1-2-2,-3 0 2,1 2-2,0 1-1,1 3 3,1-2-2,-1 1 0,3 1 2,-1-1-2,0-1-1,1-2 1,1-6 0,0-3 1,-2-4 0,1-4 1,-1-3 2,2-4-2,0-3 0,1-3 0,1 3 0,-2-4-1,0-1 4,0-2-3,0-5 1,0 1 0,1-3 1,-1 1 1,0 0 0,0-4-2,0-2 0,1-1-2,-1-3 0,0-1-1,0-2 1,0-2 1,0-2 4,1-3 3,-1 0 3,-2-1 8,2-1 5,-1-2 7,-3-2 2,1 0-3,-4-3-5,-4-1-1,-2 1-7,-1 0-1,-1-5-3,1 3-3,-2-2-3,-2 2-2,0 1 2,-4-1-2,0 1 1,-1 1 2,-1-1-1,-1 3 6,-1-1 1,1 2 4,0-1-1,-1 1-4,-1 0-3,2 2-4,-3 0-5,3 4 1,0-2 0,1 1-2,3 1-2,1 1-1,2 1-1,-1-1 4,5 1-3,0-3-1,1-1-1,6 2-20,2-4-32,3 0-83,4-2-137,4-5-43,7-10-303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0:19.77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50577E3-EA69-47EC-A7ED-430BB36B5BD4}" emma:medium="tactile" emma:mode="ink">
          <msink:context xmlns:msink="http://schemas.microsoft.com/ink/2010/main" type="inkDrawing" rotatedBoundingBox="4348,12225 4399,14890 4342,14891 4291,12227" shapeName="Other"/>
        </emma:interpretation>
      </emma:emma>
    </inkml:annotationXML>
    <inkml:trace contextRef="#ctx0" brushRef="#br0">4041 1645 72,'0'0'1,"0"0"0,1 0-1,1 2 0,-2 0-1,0 0 2,0-1-1,2 1 1,-2 0 0,0 0 0,2 0 0,-2 0 0,2 1 0,-2 1 0,1-1 0,1 5 0,-2 1-1,4 2 0,-4 3 1,4 3-1,-3 5 1,1 3-2,0 6 1,0 6 0,2 3-1,-1 6 1,1-1 0,-2 1 0,0-1 1,-1 5-1,1-1 0,0 0 0,0 4-1,0 0 1,-1 0-1,1 2 1,-2-1 0,2 5 0,2-1 1,-2 2 0,-1 0-2,1 2 1,2 1 0,-2-3 0,1 0-1,-1 2 0,2-2 1,-1 2-1,-1-2 2,2 2-2,-4 0 1,2-1 0,-4-1 0,-2-2-1,2-5 0,1-2 2,-1-3 1,0-1-1,0-3 2,-1 0-3,3-4 0,-2-4 0,0-1-1,2 0 2,-2-6-2,0 0 1,0-2 1,1-1-1,1-2 1,-2-3-1,0 0 1,2-1-1,-2 0 0,0-2 0,2-2 0,0 1 1,0-3-1,0-1 1,0 0 0,0-4-1,0 0 0,0-2 0,2 1-1,-2-1 1,2-2-2,-2-1 1,2-2-1,-2 2-76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7:45.308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507BC7-4600-423F-B40D-2B9DFAB14187}" emma:medium="tactile" emma:mode="ink">
          <msink:context xmlns:msink="http://schemas.microsoft.com/ink/2010/main" type="writingRegion" rotatedBoundingBox="3081,12659 15171,10938 15570,13743 3480,15464"/>
        </emma:interpretation>
      </emma:emma>
    </inkml:annotationXML>
    <inkml:traceGroup>
      <inkml:annotationXML>
        <emma:emma xmlns:emma="http://www.w3.org/2003/04/emma" version="1.0">
          <emma:interpretation id="{C940BBDA-9F8D-4979-835A-36691D87796C}" emma:medium="tactile" emma:mode="ink">
            <msink:context xmlns:msink="http://schemas.microsoft.com/ink/2010/main" type="paragraph" rotatedBoundingBox="3081,12659 15171,10938 15570,13743 3480,1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E549C2-37AB-4DED-AC6C-B8C532A51995}" emma:medium="tactile" emma:mode="ink">
              <msink:context xmlns:msink="http://schemas.microsoft.com/ink/2010/main" type="line" rotatedBoundingBox="3081,12659 15171,10938 15570,13743 3480,15464"/>
            </emma:interpretation>
          </emma:emma>
        </inkml:annotationXML>
        <inkml:traceGroup>
          <inkml:annotationXML>
            <emma:emma xmlns:emma="http://www.w3.org/2003/04/emma" version="1.0">
              <emma:interpretation id="{23AA0E5A-A406-4A00-A4BB-96A756BB3128}" emma:medium="tactile" emma:mode="ink">
                <msink:context xmlns:msink="http://schemas.microsoft.com/ink/2010/main" type="inkWord" rotatedBoundingBox="3195,13460 3821,13371 3873,13737 3247,13826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아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"</emma:literal>
                </emma:interpretation>
                <emma:interpretation id="interp4" emma:lang="ko-KR" emma:confidence="0">
                  <emma:literal>가</emma:literal>
                </emma:interpretation>
              </emma:one-of>
            </emma:emma>
          </inkml:annotationXML>
          <inkml:trace contextRef="#ctx0" brushRef="#br0">3079 3037 72,'-2'0'2,"-1"6"-2,-1-1 0,0 0 0,-1 1 0,1-1 1,1 1-1,-3-1 0,1-1 1,-1 1-1,-1-1 1,3-2-1,-1 0 0,-1-2 1,1 0 0,-1 0 0,1-2 0,1-2-1,-1 2 2,3 1-2,-2-1 0,2-2 1,-1 1-1,1-1 0,0-2 0,-2-1 0,4 0 1,-1 0-2,1-3 2,1-1-1,1 1 0,0-1 1,0-2 0,3 2 0,-1 2 0,0 0 0,1-1 0,3 3 0,-1 0 0,4-2-1,0 1 0,1 1 1,3 0-1,0 0 0,1-1 1,0 3-1,-1-2 0,2 1 0,-1-1 0,0-1 0,1 3-1,-1 0 1,-1 1 0,-2 0 1,-1 2 0,-1 1-1,-2 2 1,1 3 0,-3 0 0,0-1-1,0 3 2,-1 1-2,1 2 1,0 0 0,-1 2-1,1-2 1,-1 4-1,1-2 0,-2 2 0,3 0-1,-1 1 2,-1 1-1,1-1 0,0 1 1,0 0-1,1-1 2,-1 3-2,0-3 2,1 3 0,-1-3 0,-2 1 1,1-2 0,-1-4-1,3 2 1,-5-4-1,3 0 2,-1-1 0,1-3 0,1 1 1,-2-2 0,3-2 0,-1 0 1,0-4 1,-1 1 0,-1-1-2,3-2-1,-3 1 0,2 0-3,1-3 0,-3 1 0,2-2-6,-1 0-6,-1-2-10,-1 0-4,2 0 4,-1-2 7,0-2 6,3-3 5,3-4-73</inkml:trace>
        </inkml:traceGroup>
        <inkml:traceGroup>
          <inkml:annotationXML>
            <emma:emma xmlns:emma="http://www.w3.org/2003/04/emma" version="1.0">
              <emma:interpretation id="{63D5715A-B536-43E5-B7FC-7AE0835DDA4C}" emma:medium="tactile" emma:mode="ink">
                <msink:context xmlns:msink="http://schemas.microsoft.com/ink/2010/main" type="inkWord" rotatedBoundingBox="6602,12158 10353,11624 10752,14429 7002,14963"/>
              </emma:interpretation>
              <emma:one-of disjunction-type="recognition" id="oneOf1">
                <emma:interpretation id="interp5" emma:lang="ko-KR" emma:confidence="0">
                  <emma:literal>焭</emma:literal>
                </emma:interpretation>
                <emma:interpretation id="interp6" emma:lang="ko-KR" emma:confidence="0">
                  <emma:literal>恍</emma:literal>
                </emma:interpretation>
                <emma:interpretation id="interp7" emma:lang="ko-KR" emma:confidence="0">
                  <emma:literal>慆</emma:literal>
                </emma:interpretation>
                <emma:interpretation id="interp8" emma:lang="ko-KR" emma:confidence="0">
                  <emma:literal>塋</emma:literal>
                </emma:interpretation>
                <emma:interpretation id="interp9" emma:lang="ko-KR" emma:confidence="0">
                  <emma:literal>陷</emma:literal>
                </emma:interpretation>
              </emma:one-of>
            </emma:emma>
          </inkml:annotationXML>
          <inkml:trace contextRef="#ctx0" brushRef="#br0" timeOffset="-419798.1546">7831 1452 107,'-1'-2'2,"1"-2"0,1-1-1,3 3 0,0 0 0,-1 2-1,1 0-1,0 4 2,-1-1-1,1 5 0,0-1 1,1 4-1,-1 4 0,1 5 1,-1 3 0,1 7-1,5 8 0,-3 6 0,4 9 0,0 7 0,0 9-1,1 6 1,1 5 0,2 2-1,-1 0 1,1 4 0,-4 0-1,0-2 1,-4-2 1,0-6-1,-1-4 0,-1-3 0,1-5 0,-2-2 0,-1-4 0,-1 1 0,0-3 0,1-1 1,-1-4 0,2-2 0,0-5 1,-3-4 2,3-2 1,0-1 2,-1-2 0,-1-4 0,2 0-2,-2-2-2,-1-4-1,1-1 0,-2-2-1,2-2 1,-4-2-1,0-1 1,1-3-1,-3-1 0,2 0 0,-1-2-2,-1-4-1,0 0-4,-1-1-4,1-4-1,0 1 0,3-1 4,-1 0 2,-2-6 0,4 1-93</inkml:trace>
          <inkml:trace contextRef="#ctx0" brushRef="#br0" timeOffset="-428216.6436">6527 1682 85,'-2'-13'1,"0"-2"0,1 1 0,-1-1 0,0 6 1,0 2-1,2-1 0,0 1 0,-2 2 1,2-3 2,-2 3 2,1-1 1,1 3 3,0-1 1,0 0 4,0 1 3,0 3 2,0-2 2,0 2-1,0 2-1,0-2-1,0 2-4,0 1-1,0 1-3,0 3-5,0 2-2,1 4-3,3 3-1,0 3 0,1 4 0,3 5 0,-3 3 0,2 3-1,1 8 1,-1 4 1,-2 5-1,1 4 0,1 0 0,-1 1-1,1 2 0,0 3 0,1 1 1,-1 2-1,0-1 2,0-1 0,-1-1 1,1-1-1,-1 0 0,-3-2 0,3-1-1,-1-4 1,1-2-2,-3-2 2,1-1-1,0 1 0,-1 0 2,1-3-2,-2-1 0,0-1 1,-1-2-1,-1-2 1,-1 0 1,1-1 0,-2-1-1,0 2 0,2-2 1,-2 4-2,0-1 1,2 1-1,0-4 8,0 0-2,0-3 2,0-4 0,-1-2-4,1-3-1,0-3 2,-2-1 0,2-4-3,0-1 2,0-4-1,2-2 0,-2-2 1,1-2-2,-1-2-1,2 1-4,-2-2-6,2-1-13,0 1-19,-2-2-18,3-1-5,-1-1 15,4-1 17,1-8-78</inkml:trace>
          <inkml:trace contextRef="#ctx0" brushRef="#br0" timeOffset="1430.1271">7000 2887 82,'-2'4'3,"0"-2"-3,2 2 1,0-3-1,2-4-1,0-1 2,-2-1-1,1-3 1,-1 1 1,0 0-2,2-1 1,0-2 0,0-1-1,0-2 1,1 0 0,-1-2 1,0 1 0,2-1 2,-1-1 2,1 1 0,0 2 1,-3 1-1,3-1 1,0 4-2,-1-2-2,3 2 0,-1 0 0,1 1 0,-1 1 1,-1 2-1,1 1 0,1 2-1,1 0 0,-1 0-1,-1 1-1,2-1 0,3 0 1,-3 0-1,0 2 2,-1 0-1,1 4 1,0-2 0,0 1 1,1 3-1,-1-1-1,0 2 1,1 1-1,-1-1 0,4 0 1,0 2-1,-2-1 0,0-1 1,0 2-1,-1-3 1,-1 1-1,0 0 2,0 2 1,1 1 0,-3-1 1,1 0-2,-1 2 0,1-2-1,-3 0 1,-1 2-1,2-2-1,-2 0 1,1 0 0,1-1 0,1 1 2,-1 0-2,0 0 1,1 2 1,1-2 2,1-2 1,-2 2 1,4 1 2,1-3 7,-1 0 0,3 0 4,1-1-2,0-1-7,-2 1 1,4-4-3,-5-1-2,3 1-3,-2-2 3,0-2 1,-4 2-1,1-1 3,-1-1-4,-1-2 0,-1 2-3,2-1 0,-1-1-1,-1 0-4,3-1-3,1-2-12,2 1-16,1-5-23,1 0-17,4-3 1,-1-8 20,2-6 19,6-8-76</inkml:trace>
          <inkml:trace contextRef="#ctx0" brushRef="#br1" timeOffset="225143.1881">10232 3064 73,'-14'-3'22,"-5"1"-19,-2-2-2,4 1 0,6-3-1,0-3 1,-2 2 0,1-2 0,-3 0 0,1 1 0,-5 1 0,1-2-1,-2 3 0,0 1 1,-2 1-1,-2 4 1,-1-2-1,-1 2 0,-1 0 0,-1-1 0,1 1 0,-4 1 0,2-1 1,-2 2 5,0-2 2,0 2 1,-2 0 1,2 0-5,-2-2 1,-1 0-2,1 0-1,-2-2-1,0-2-1,1 2 0,-3-1 0,1 1 1,-1 2-2,1-2 0,-1 0 1,1 0-1,-1 2 1,-1-1-2,-2 1 1,0 0 0,1-2 0,1 0 1,2 2 0,-1 0 0,2 2 1,-1 0-1,1-1 1,-3 3-2,0 0 0,-2 1 1,-1 1 2,-1 3 0,0-2 3,4 2 1,2-1-1,1-1 2,2 0-2,2 0 0,4 3 0,1-3-2,1 4-1,3-2 0,0 4-1,2-2-1,2 1 1,-1 3-1,1 0 0,0 1 0,1 2 0,1 0 0,1 3 0,5-1 0,-1 0-1,1 0-1,5 0 1,0 2 0,3 0-1,2 1-1,0 1 2,2 2-1,1-1 2,3 2 1,-1 3-1,2-1-1,1 0 3,1-2-1,0-1-1,0-2 2,4-2-1,-2-1 0,3 1 0,1 0-2,3-2 1,0-1 1,3 1 1,2-2 0,-1-2 3,2 3-2,3-3 1,-1 2-1,1-1 0,0-1 1,1 0 0,1 1 0,-2-1 0,4-3 1,2-2 1,0-2 0,4-2 1,-1-1-3,2-1-1,3-3 0,-3 0-2,2 0 1,2-2-1,0 2-1,0-2 0,0 0-1,2 1 3,-2-1 5,-2 0 7,0 2 6,-4-2 3,1-2-2,1 2-5,-1-1-3,1-1-4,0 0-2,1 0 3,-1-1 1,-4-1 2,3 0 0,1 1-3,-1-3-3,-1 2-4,-1 1-1,-2-1-9,0 1 0,-1-1 4,-1-2 1,-1 3 11,1-5 5,-2 3 0,-2-4 0,2 0 2,-1-2-3,-3 0-4,3-2-1,-5 0 1,1 1 0,0-1 3,0 0 1,-1 0-2,-1 0 0,-2 3-4,-2-3 1,3 2-3,-5 0 0,0 0 1,-3-2-1,0 0 1,-4 1 3,2-3-5,-2-1 1,0-1-2,2-1-1,-2 0-2,2-1-1,-2-1 1,0 0 1,1 0-1,-1 0 2,0 2-2,-2-2-1,0 2 1,-1 3 0,-2 0 0,-1 3-3,-1-1 4,0 0-2,-2 2 1,0 0 3,2 0-3,-2 0 0,1 0 1,-1 0-1,-1 0 2,1-1 0,-4 1-1,2 0 4,0-2-2,-1 2 2,-3 0-1,3 2 0,-3 0 2,-1 0 1,1 0 1,-3 0-4,0 1 3,0-1-4,-2 0 0,2 2 2,-2-1-1,0 1 0,0 0-1,0-2 2,-2 3 2,1 1-1,-1-3 1,-2 3 0,1-2-3,1 1 2,0 1-5,0-1 0,2 3 0,-1-3-2,-1 4 0,0 0-2,0-1-3,1 1-14,-1-3-28,-2 1-41,4-2-59,-2-1-36,3-2 9,2-6 53,3-5 54,5-7-63</inkml:trace>
          <inkml:trace contextRef="#ctx0" brushRef="#br0" timeOffset="-412160.5742">8842 3334 85,'-3'-1'18,"-1"-5"-17,0 1-1,2-1 1,4-1-1,-2 1 0,0 1 0,-2 1 0,-1 1 0,1 3 1,-4 0 0,-1-2 0,0 2 1,-2 2 1,0-1-1,-2 1 1,0 2 1,0 0-1,0-1 1,0 3-1,2-3-1,-2 1-1,2 1-1,0 1-1,-1-1 1,3 1-1,-2 1 1,2 0 1,-2 3-1,1 1 0,-1-2 1,0 2 0,2 0 2,-1 1 0,3 3 0,-2-2-1,-1 1 0,3-1 0,1 0-1,2 1 1,1-1-1,1 0 0,0-2 0,0 2 1,1-2 1,1 0 0,2 0 1,1-2 0,3 2 1,3 0 0,0-1 1,0 0-2,-1-1 0,1-2-1,0 0-1,2-1-1,-2-1 2,2 1 0,0-1 1,1 1 4,1-3 0,-1-1 3,1 0 1,0-2 1,-1 0-2,3-2 2,-3 0-1,1-1 0,-2-3-1,1 1 0,1-1-2,-1-1 0,1-2 2,0 0-1,-1-4-1,-1 0-1,-2-1 1,2-1-1,-1 0 2,-1-3 2,0 0-2,0 0-1,-3-1 2,1 3-2,-6 1 2,1-1-3,0 3 2,-4 0-1,0 1 0,-4 1 1,0 2-2,-1-2 0,-1 2 0,-3 1 1,2-1 2,-2 2 1,0 0 4,0-1 1,-2 3 3,0-1 0,-2 1-3,-2 1-1,3 2-5,-5-1-1,1 3-1,-3-2-6,1 2 1,0 2-3,0 0-3,-2 1-7,0 1-9,-2 1-6,0 1-6,2 1-8,0-1-20,5-1-28,0 0-22,5 1 4,2-2 31,3 1 30,1-3 25,2 2-82</inkml:trace>
          <inkml:trace contextRef="#ctx0" brushRef="#br0" timeOffset="-416865.9958">8651 2802 96,'-2'0'7,"0"-2"-6,0-2-1,0 2 0,0 1 1,1-3-2,-3 0 2,0 2-1,1-1 0,-3 1 1,4 0 0,-3 0-1,1 2 1,1 0 0,-1 2-1,-1 0 0,1 2 0,2-1 0,-2 1 0,3 1 1,-1-1-1,-2 2 1,2-1-1,0 0 0,2 1 0,0 1 0,0-1 0,0 1 0,0-1 0,2 1 1,0-2-2,0 3 1,0-3 0,0 2 0,1 1 1,1-3-1,0 1 0,1-1 0,2 1 1,1-1 1,1-1-2,2 1 1,1-1-1,-1 1 0,2-3 1,2 2-1,-2-2 1,3-2 0,0-2 0,1 0 1,-1-2 0,1-1-1,-1-3 2,-1 1-1,1-2 1,-1 0 0,-1-2 2,1 0-2,-1-2 1,1 1 0,0-3-1,-4 2 1,-1-3 0,0 1 0,-3-1 0,0-1-2,-1 3 2,-3-1 0,-1 2-1,0-1 2,0-1 0,-2 1 1,0-1 1,-4 0 2,1 1-1,-1-1-1,-3 1 1,1 1 0,1 0-1,-3 0 1,-1 2-3,0 0 0,-2 0-2,0 0 1,0 2 0,-2 2 1,1 0-1,-1 1-1,-3 3-1,-1-1 0,1 4-1,-1 0 0,1 2-1,-2 3 0,1 1-2,3 1 0,-1 0-3,2 2-5,0 1-6,2-1-5,1 0-8,-1 2-4,3 0 5,1 2 7,0-3 7,1 5 7,3 1-91</inkml:trace>
          <inkml:trace contextRef="#ctx0" brushRef="#br0" timeOffset="-419123.9556">8428 1508 107,'-4'-5'3,"4"1"-2,-1-1 0,4 1 0,-3 4-1,0 2 0,0 2 0,0-1 1,-2-1 1,1 2 2,1-1 2,-2 3 3,0-1 4,2 1 0,2 1 0,0 2-2,1 4-3,1 3-1,0 3-3,1 4-1,0 6-1,5 6-2,-1 5 0,2 4 0,0 3 0,0 1 1,-2-4-2,0-2 1,0-8 0,0-1 1,-2-4 2,2-5-1,-5 0 1,2-2-1,-5-2 1,3-2 0,-4-3-2,2-1-3,-2-3-7,0 0-11,0-4-4,-2 1 0,0-5 5,2-1 8,0-4 5,-27-14-87</inkml:trace>
          <inkml:trace contextRef="#ctx0" brushRef="#br0" timeOffset="-418293.1755">9223 1521 107,'-1'-2'2,"1"4"-2,0 0 1,0 0-1,0-2 0,0 2 0,0-1 0,-2-1 1,-2 0 0,2 0-1,-1-1 2,-3 1 0,1 0 0,-1-2 3,-1 2 0,1 2-1,1-2-1,-2 1 0,1 3-3,1 1 0,-1 3-1,3 1 0,-1 2 1,2 2-1,-1 1 0,1 3 1,2 1-1,2 2 0,1 2 0,1 2 0,1-3 1,3 5 0,-1-4 0,2 0-1,2 0 1,-2-4 0,2 0 0,2-3 0,-2-1 1,3-3 0,-1-3 1,2-1 1,-1-5 0,1 0 0,1-2 0,1-4 0,1 0 0,0-1 0,2-3 0,0-1-2,-1-2 0,-1 0 1,-2 0 0,-1 1-1,-2-1 1,-1-2 0,1-2 2,0 1 1,-2-3 1,0 1 0,-2-2-1,-2-3-1,1 1-2,-1-1-1,-2-1 1,1 0-1,-1 0 1,-3 0 0,0 0-2,0 0 2,-4 2 0,0 2-1,0 1 2,-3 5-1,1-1 0,-1 0-1,-3 4 2,-1 0 1,0 3 2,-2 3 1,0-1 1,-3 2-2,-1 2 0,0 0-2,-1 0 0,-2 2 0,0 2 1,-3-1-2,3 3 0,-2-1-1,2 1 0,1-1-2,3 1-3,-1-1-8,3 1-14,-1-1-11,4 1-2,0-1 8,-1 2 12,5-1 9,-4-4 5,7 1-95</inkml:trace>
          <inkml:trace contextRef="#ctx0" brushRef="#br0" timeOffset="-414183.1164">9353 2656 96,'-2'0'8,"0"0"-6,0 0-2,2 0 0,0 0 1,0 0-1,0 0 1,0 2-1,0-2 1,0 0 1,0 0-1,0 0 1,2-2 1,0 2 1,-2 0 2,4-2 2,-2 2 0,1-2 1,3 0-1,-3-1-1,5 1-2,-1-2-1,2 1-1,4-1 0,-2 0 0,3 1 1,-1-1-1,2 0 1,-1-1-1,1 3-1,1-2 1,1 1 0,-3 1 2,1-2 0,0 2 0,-1-1 1,-1 1 1,0 0 0,-2 0-2,0-1-1,-2 1-2,0 2-1,0-2 0,-2 2-1,-1-2 1,-3 2-1,3 0 0,-1-2-2,3 2-5,-1 0-8,2-1-7,-2-1-12,1 0 2,1-2 6,0 2 9,-2-1 10,4-3 4,0-1-80</inkml:trace>
          <inkml:trace contextRef="#ctx0" brushRef="#br0" timeOffset="-413216.7472">9840 2220 82,'-7'5'8,"3"3"-6,-1-1-3,1 0 2,6-9 0,0 0 0,-2 2-1,1-1 1,3-1 0,0-2 0,1 1 1,1 1 2,-1-2 1,2 2 2,1 0 2,1 1 0,0-3 0,4 2 0,-2-2-2,2 1 0,-1 1-3,1 0 0,2 0-2,-3 1 0,1-1-1,2 0 0,-4 2-1,1 2 0,1 0 1,-4-1-2,2 5 2,0-1-1,-3 1-1,1 1 0,-4 2-1,1 0 1,-3 2-1,-1 0 0,-2 2 0,0 0 0,-2 0 0,0-1 1,-1 1 0,-1 0 2,-1-2-2,-3 2 1,3-4 0,-2 2-1,-2-2 0,1 2 1,-1-2 1,2 0-1,-2 0 0,1-2 0,1 2 0,2-1 0,-3-1-1,3 0 0,1 1 1,1-3-1,-1-1 1,2 1-1,2-3 0,2 0-1,2 0 0,-1-2 1,3 0-1,3 0 0,0 0 1,2-2-1,0 0 1,2 0 1,-1 0 0,1 1 0,2 1-1,-1-2 1,-1 2 0,-4 0-1,2 2 1,-4-1-1,3 5 0,0-1 0,0 3 1,1 1-1,-2 2-1,0 0 1,0 1-1,-4 1 1,3 2 0,-1-2 1,-2 1 0,-1-1-1,-2 0 2,0 1-1,-2-1 0,2 0 1,-2 1-1,-2-1 2,-2 0 0,-1 0 2,-1-2 2,-3 0 1,0 1 1,0 1 0,-2 0 1,0 0 2,0-1 1,-2-1 1,2 0 3,0 0 1,-1-2 2,2 1 0,-1-3-3,2 0-2,2-1-4,0-3-3,-1 1-3,1-2 1,0 1-2,1 1 0,1-2-1,-1 0 1,1-2-2,-1 2 0,1-2-1,0 0-1,-1 0 0,1 0 0,1 1-4,-2-1 0,5 2-5,-3-2-6,2 2-9,-1 0-10,-1-2-8,2 0-2,0-2 11,-1 2 11,1 0 11,0-2-77</inkml:trace>
        </inkml:traceGroup>
        <inkml:traceGroup>
          <inkml:annotationXML>
            <emma:emma xmlns:emma="http://www.w3.org/2003/04/emma" version="1.0">
              <emma:interpretation id="{B736370B-AD70-43F0-8668-BFB55BA6D032}" emma:medium="tactile" emma:mode="ink">
                <msink:context xmlns:msink="http://schemas.microsoft.com/ink/2010/main" type="inkWord" rotatedBoundingBox="13406,11539 15220,11281 15470,13035 13656,13293"/>
              </emma:interpretation>
              <emma:one-of disjunction-type="recognition" id="oneOf2">
                <emma:interpretation id="interp10" emma:lang="ko-KR" emma:confidence="0">
                  <emma:literal>甛</emma:literal>
                </emma:interpretation>
                <emma:interpretation id="interp11" emma:lang="ko-KR" emma:confidence="0">
                  <emma:literal>邯</emma:literal>
                </emma:interpretation>
                <emma:interpretation id="interp12" emma:lang="ko-KR" emma:confidence="0">
                  <emma:literal>曲</emma:literal>
                </emma:interpretation>
                <emma:interpretation id="interp13" emma:lang="ko-KR" emma:confidence="0">
                  <emma:literal>垢</emma:literal>
                </emma:interpretation>
                <emma:interpretation id="interp14" emma:lang="ko-KR" emma:confidence="0">
                  <emma:literal>昭</emma:literal>
                </emma:interpretation>
              </emma:one-of>
            </emma:emma>
          </inkml:annotationXML>
          <inkml:trace contextRef="#ctx0" brushRef="#br0" timeOffset="10197.8547">13498 923 66,'3'-4'2,"5"0"-2,-1 1 0,2-1 1,-5 2-2,1 2 2,-3-2-1,0 2 0,2-1 0,-1 1 1,1 0-1,-2 0 1,1 1 0,-1 1 0,0 2 0,-2 1 2,2 3 0,-2-1 2,-2 6-1,2 0-1,0 7 1,-2 1 1,2 5 0,0 5 0,0 0 1,0 2 0,0 0-1,-2 1-1,2 1-2,0-2 0,-1-2 0,1-2-1,-2-2 0,0-1 0,0-2 0,0-1 0,2-1 1,-3-3-1,1-3 1,0 0 0,0-3 0,-2-2 0,3 0-1,-3 0-1,2-4 0,0 2-3,-1-3-4,1-2-5,0-1-5,0-1-1,0 0 3,2 0 5,0-4 6,2-2-63</inkml:trace>
          <inkml:trace contextRef="#ctx0" brushRef="#br0" timeOffset="10961.8923">14041 1038 63,'0'-2'1,"0"2"-1,0 0 0,0 2 1,-1 3-1,-1 2 0,-2 1 0,2 1 0,-1 2 0,3-2 1,-4 2-1,2 0 0,0 0 1,1 3-1,-1-1 0,0 2 1,0-1-1,0 1 1,4-1 0,-2-1 0,2 4 1,2-1-1,-1-1 1,3-1 1,-1 1-1,2-4-1,3 2 0,-1-4-1,2 0-1,1 0 1,-1-4 0,2 1 0,-2-4 0,0 0 0,-2-2 0,2-2 1,0 0 0,0-2 0,-2-1 1,0-3 2,0-1 1,0 0 2,1-4 0,-1 1-1,-2-1-2,0-4-1,1-1-2,-1 0 0,-2-2-2,1-2 0,1 0-2,-3 0 0,1 0 1,-3 0 0,0 2 2,-2 2 1,0 0-1,-2 3 1,0 1 0,-3 3 1,1 0 0,-3 0 0,0 2 1,-1 1 1,-1 1 0,-2 0 1,0 0 0,-2 1 0,1 1-1,1-1-1,-2 1-2,2 1 0,2 2-1,-2 0 0,0 2-1,0 0 1,0 0-1,2 2-2,-2 2-1,0-1-2,2 1-2,0 2-1,0-1 0,3 2-1,-1-1-1,2 1 1,-1 2 3,4-1 2,0 1 2,4 2 1,-33-37-15,37 37-33</inkml:trace>
          <inkml:trace contextRef="#ctx0" brushRef="#br0" timeOffset="11522.4849">14819 784 61,'0'-2'3,"3"0"-3,3 1 1,3-1-1,-4 0 0,3 2 1,-5-2 0,-1 2 0,2 0 1,-2 0 1,-2 0 0,0 2 3,0 0 1,0 0 0,1 3 1,-1 2 2,-1 2-1,-1 2 0,0 2-2,0 4-2,0 1-1,0 4-3,2 0 0,-1 3-1,1 1 1,1-1 0,-1 3-1,0-1 0,2 2 1,-4-1 0,2-3 4,0 1 2,0-3 3,-1 1 4,-1-2 4,0-2 3,0 0 2,-1-2 0,1-1 0,0-1-2,0-1-3,-2-1-1,3-1 2,-1 0-1,0-2 1,0 2-1,2-2-6,0-1-4,0 1-4,0-1-3,2-1 2,0-2-2,0 0 1,-1 1 0,-1-1 0,2-2 2,0-1-2,0 1 1,0-1-1,0 0 0,-2-1 0,0-1-1,1 0 0,1 0-2,0-2-7,2 0-18,-3-2-25,3 0-30,2-3-12,1-1 18,4-3 26,0-7-44</inkml:trace>
          <inkml:trace contextRef="#ctx0" brushRef="#br0" timeOffset="12649.3748">13481 1933 62,'-5'4'1,"-2"1"0,-2 3-2,-1-1 1,5-3 0,-2-1 0,-1 3 1,1 1 0,2-1-1,-3-1 1,3 2 0,-3-1 0,3-1-1,-2-1 2,1 1 1,1 1 0,-3 1 0,3-1 0,0 1-2,1 0 0,0 4 0,1 0-1,1 2 0,0 2 0,-2-1 0,2 1 0,-1 1 0,3 2 0,0 2 0,2 2-1,1 0 1,1 2 0,1-2 0,-1 2 1,2-3 2,-1 3 1,-1-2 3,3 0 1,0-4-1,2 0 2,0-3-2,2-2 1,0 0-1,2-4 0,-2 0 0,2-4 2,-2 3 0,2-5-1,-1 1-2,1-2-2,2-4-2,1 0 0,1-3-2,1-1 0,-2-1 0,-1-2 0,-1 1 1,1-1-1,-2 0 1,-2 0 0,0-2 1,-2 0 0,0 0 0,-2-2 2,0 1 0,-3-3 0,0 2 2,-1-1-1,-1 1-1,0-2-2,-2 3 0,-2-3 0,0 0-3,-1 1 1,-1-1-1,-1 1 0,-3-3 1,1 1 1,-2 1 0,0 1-1,-2-1 1,2 4-1,0 0-1,0 0 2,-2 2-1,1 0 0,-2 2 1,1-3-1,0 3 0,-2 0-1,4 1 1,0 1-1,0-1-2,3 3 2,-1-1 0,1 2-1,1 1 0,-1-1-4,3 0-3,-1 0-4,1 2-6,-1 0 0,4 2-3,-2-2 1,0 0 1,2 0 5,0-4 4,4 2 5,1-3-62</inkml:trace>
          <inkml:trace contextRef="#ctx0" brushRef="#br0" timeOffset="13402.4165">14280 1789 61,'8'0'2,"1"2"-1,2 0-1,-2 0 1,-4 3 0,-3 2 1,2 3 0,-2-1 1,0 3 1,-1-1 2,-2 4 2,-1 1 3,-2 5 1,0-1 1,1 3 0,1 3-3,-2 1-2,2 2-2,2 2-2,-1 0-1,-1-1 1,2 1-1,-2-2 1,4-2 1,-2 1 1,0-5 2,0 1 1,-2-4 2,4 0 0,-2 0-2,0-2-1,2-1-4,-2-3 0,1 1-1,1-4 0,-2 0 1,2-2 0,-4-2 1,2 2 2,0-3 0,-2-1 0,1 1-1,-1-4-3,2 1-2,0-3 1,-2 2-4,2 0-6,0 0-9,2 0-16,0-2-14,-2 1-2,3-1 7,-1 0 15,2 0 13,3-3 8,0 1-57</inkml:trace>
          <inkml:trace contextRef="#ctx0" brushRef="#br0" timeOffset="14286.9986">14842 2061 61,'0'0'1,"2"-2"0,0-1 0,0 1-1,0-2 1,-1-1-1,3 1 1,-2-1 0,0-3 0,1-1 0,-1 2 0,2-2 2,0-2 1,-3 2 3,3-2 0,-2 0 0,1 2 1,1-2-3,-2 0-1,3-2-1,-1 2-1,3-2-2,1 0 1,-1 2-1,2 1-1,-2-1 1,4 0 0,0 0-1,0 0 1,2 2 0,-2 0 0,2 3 0,-2 1 0,0 1-1,0 0 1,1 4-1,-1 0 1,0 2-1,-2 2 1,2 1-1,-3 3-1,-1 2 1,0 3 0,-1 2 0,-1 3 0,-3 0 1,2 4 0,-4 0 0,-4 0 0,0 2 1,-1-1 0,-2 1-1,-1 0 0,-3 0 0,0-1 0,0 1-1,-3 0 1,1-2 0,-3 1 0,1-1 0,0-2 0,-1 0 1,1 0 0,1-3 1,-1-3 1,2 1 0,1-2 1,-1-2 0,2-2 2,0 0 0,2-2 0,2 1 1,-1-3-1,3-1-2,1-1 0,1-1-1,1 0 2,2 0 1,0-2-1,0 0 3,2 0-2,-1 0 0,1 0-2,2-2-1,-1 2-2,3 0 0,1 0 0,1 0-1,1-2 0,2 2 0,1 0 0,1 0-1,0 0 1,2 0 0,-3 0 0,1 0 1,2 0 0,-1 0-1,-1 2 1,2-2 0,-1 2 4,1-2 3,-2 3 4,-1-1 1,1 2 1,0 0-2,0-3-3,-2 3-2,0 2-2,-1-3-4,0 3 0,1-3-1,-2 3-2,-2-3-2,0 3-7,-1-2-8,-1 1-14,-1 1-15,0-1-3,-1-1 13,-1-1-58</inkml:trace>
        </inkml:traceGroup>
      </inkml:traceGroup>
    </inkml:traceGroup>
    <inkml:traceGroup>
      <inkml:annotationXML>
        <emma:emma xmlns:emma="http://www.w3.org/2003/04/emma" version="1.0">
          <emma:interpretation id="{7969DC6A-B551-4B04-896B-747672EDB2F4}" emma:medium="tactile" emma:mode="ink">
            <msink:context xmlns:msink="http://schemas.microsoft.com/ink/2010/main" type="paragraph" rotatedBoundingBox="9663,11680 11181,11680 11181,14383 9663,143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37D40B-636F-4EE5-B598-00F082F9D4DB}" emma:medium="tactile" emma:mode="ink">
              <msink:context xmlns:msink="http://schemas.microsoft.com/ink/2010/main" type="inkBullet" rotatedBoundingBox="9540,14162 10944,11640 12014,12236 10610,14758"/>
            </emma:interpretation>
            <emma:one-of disjunction-type="recognition" id="oneOf3">
              <emma:interpretation id="interp15" emma:lang="ko-KR" emma:confidence="0">
                <emma:literal>%</emma:literal>
              </emma:interpretation>
              <emma:interpretation id="interp16" emma:lang="ko-KR" emma:confidence="0">
                <emma:literal>!</emma:literal>
              </emma:interpretation>
              <emma:interpretation id="interp17" emma:lang="ko-KR" emma:confidence="0">
                <emma:literal>∞</emma:literal>
              </emma:interpretation>
              <emma:interpretation id="interp18" emma:lang="ko-KR" emma:confidence="0">
                <emma:literal>“</emma:literal>
              </emma:interpretation>
              <emma:interpretation id="interp19" emma:lang="ko-KR" emma:confidence="0">
                <emma:literal>어</emma:literal>
              </emma:interpretation>
            </emma:one-of>
          </emma:emma>
        </inkml:annotationXML>
        <inkml:trace contextRef="#ctx0" brushRef="#br0" timeOffset="-409975.4185">9721 3521 86,'-7'9'3,"0"0"1,0 4-3,-1-3-1,6-8 4,1 2-3,-3-2-1,0 1 1,1 1-1,-3 0 0,3-1 1,-1 1-1,2 0 1,-2-1 0,3 3 0,-1-3 0,0 3 0,0-1-1,0-1 0,1 3 0,1-1 1,1-1-1,1 1 0,2-1 0,1 3 0,1-3 0,-1 0 0,3 3 0,1-3 0,0 1-3,0-1 0,2 1 2,2-1-1,-2-1 5,-1 1-1,3-3 0,0 0 1,0 0-1,-2 0 1,0-2-1,1-2 2,-1-2 0,2 0 0,-2-1 0,0-1 1,2-1 1,-4 0 0,2-4 3,0 0 0,-2 0 0,2-2-2,-2 0 0,0 1-1,0-3-2,0 2 1,1-1-2,-5-1 0,2 1 1,1-3 0,-5 1-1,3-1 1,-3 3 1,-1 1 3,-2-2 3,0 3 0,-2-1 1,1 0-1,-3 2 0,0 0 0,-3 0 0,1 2 1,-3 0 1,0 2 1,-2-1 4,0 1 2,-1 2 2,-3-3-2,-3 5-2,-1-3-4,-1 1-2,-1 1 0,-3 2-3,-2-1 0,1 3-4,-4 0 5,1 3 0,-3 1-7,2 1-4,-2 1-16,-2-1-6,2 3-6,-2-1-5,4 0-9,4 0-13,3-1-11,7-2 2,2-3 17,6-1 18,5-5-79</inkml:trace>
        <inkml:trace contextRef="#ctx0" brushRef="#br0" timeOffset="-407562.8091">9875 3338 84,'-2'7'1,"2"-1"-1,2-3 0,-2 1 0,3-8 0,-1-1 1,2 0-1,-4 1 0,0-2 1,0 3 0,0 1 0,-2-2 0,0 1 0,-1-1 1,-1 0-1,0 1 0,-1-1 0,-1 0-1,1 3 0,1-3 0,1 0 0,-1 2 0,0-1 1,-1 1-1,-1-2 0,3 3 0,-3-1 0,3 0 0,-1 2 1,-2-2 0,1 0 1,-2 2 0,-1 0 1,-1 2-1,2-2 1,-4 2 0,2-2 0,0 0 1,0 0-2,-1 0 4,3 0-1,-2 0 0,2 2 0,-1-2-5,1-2 0,0 2 0,1 0 0,1 0 0,-1 2 0,1 1 0,0-1 0,-3 2 0,1 1 1,0-1-1,-3 3 0,1 1 0,0 1 0,0 0 0,0 0 0,0 0 1,0-2-1,0 2 1,1-1-1,-1-3 0,2 1 1,1-1-1,1 2 2,1-1 0,1-1-1,1 1 1,0-1-1,-2 3 0,3 1-1,1-2 0,0 2 0,0 0 0,0 2 0,0-2 0,1 2 0,-1 0 1,2 0-1,0 2 1,0-2-1,0 0 2,1 0 0,-1 0 0,2 0 2,1-2 0,-1 2 2,1 0 0,-1 0 1,2 0-1,-3 1 0,3-1 0,-1-2-1,1 2 1,-1-1-2,2 0 1,-1 0 1,1 1-1,-1-1 2,1 0-1,-2 1 1,4-4-1,1 0 0,-1 0 2,0 1 0,2-3 3,0 1 3,2-3 2,-1 1 0,1-2-5,0 0 0,0-1 1,-1-2 1,1 1 7,0-2-2,0 0-4,-1 0-4,-1 0-3,-1 1-3,-1-1-1,0 0-1,0 0 1,0 0-1,-2-1 2,2-1-1,-1 0 1,-1 1 2,0-1-1,2-2 1,-3-1 0,1 0 0,1 0-1,-3-3 0,0 1 1,-1 0 0,2 0 0,-3-2 0,1 2-1,0-4-1,-1 1 1,1-1 1,-1 0-2,-1-2-1,2 3 0,-2-1 0,-2 0 0,2 0 1,-2 1 1,0-3-2,0 2 2,0 2-1,-2 0-1,-2 0 1,2 2 0,-1 0-1,-1 0 0,-1 2 2,1-1-3,-2 3 2,1-2 0,-1 1-3,-1 1 2,0-1-2,0 1 0,-1-1 0,1 1 2,-2-1 0,2 1-2,-4 1 2,3-1-3,-3-1 2,2 3-2,0-1-2,-2-2-2,2 3-12,-2-1-21,2 0-36,-2 1-53,2 1-6,-2-3 35,4-5-58</inkml:trace>
        <inkml:trace contextRef="#ctx0" brushRef="#br0" timeOffset="-409194.5041">10750 1129 88,'2'-4'1,"4"-3"0,-1 1 0,-1 3 0,-2-1 1,-4 0 0,2 3 1,-2 1 1,2-2 1,0 2 2,0 0 2,-2 0-2,2 2-1,0 1-1,-2 1-2,2 1 1,2 6 0,-2 4 0,4 3 0,-1 6-3,1 3 0,2 6 0,-1 4-2,4 8-1,-2 8 1,3 9-1,1 9 1,-2 4 1,2 9-2,-2 5 1,0 4-1,0 2 2,-2 0-5,-1-5 0,-1-5-1,-3-1 2,2-5 5,-4-5 0,0-4 9,0-5-4,0-4 2,2-5 0,-1-7-7,-1-3 3,2-6-1,-2-3 0,2-3-1,-2-1 0,2-2 0,0-2-1,-1-3 1,3-2-5,-2-2-5,0-6-9,1 0-7,-1-3-1,0 0 7,0-4 7,2-3 5,1-1-65</inkml:trace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8:19.94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BFE9248-6D22-4F04-9633-A66025BBAB71}" emma:medium="tactile" emma:mode="ink">
          <msink:context xmlns:msink="http://schemas.microsoft.com/ink/2010/main" type="inkDrawing" rotatedBoundingBox="18547,13898 18622,10143 18718,10145 18642,13900" semanticType="verticalRange" shapeName="Line">
            <msink:sourceLink direction="with" ref="{4BF953BC-8861-44B9-9E12-4DEC7AA61AC1}"/>
            <msink:destinationLink direction="with" ref="{45EC445C-4B50-4E13-BDB9-DC0FADDCC3F6}"/>
          </msink:context>
        </emma:interpretation>
      </emma:emma>
    </inkml:annotationXML>
    <inkml:trace contextRef="#ctx0" brushRef="#br0">21 31 83,'8'-9'1,"4"-1"0,1 3-1,-2 2 0,-5 8 0,-1 1 0,-1 3 0,-1 2 0,-1 2 0,0-1 1,-2 2-1,2 1 1,-2 0 0,0 0 0,-2 1-1,2 3 1,0-1 0,0 2 0,0 1-1,2 1 1,0 0-1,1 0 0,-1 3 0,2 1 1,-2 4-1,-1-1 0,1 2 1,-2 2-1,-2 2 1,1 2-1,-1 3 1,-2 2-2,2 2 1,-1 2 0,1 3-1,-2 4 1,-1 0 0,-1 2 0,3 0 0,-3-4 0,3 1 0,-1-3 0,-2 1 0,5-3 1,-1-1 0,-2 0 0,4-2 0,-2-2 0,2 0-1,0 0 0,2 4 0,2 0 0,-1 3 0,1 2-1,2 2 1,-3 2 0,1-2 0,-2 0-1,-2-1 0,-2 1 1,2 0 0,0 0 0,-2 2 0,2-2 0,0 2 0,0-4 0,0 2 1,0 2-1,0-4 0,0 1 0,0-7 0,0-1 0,0-1 0,-2-3 1,0 0 0,-1-1 0,-1-1 3,0 1-1,-1-1 0,1-1-1,1 1-1,1-3 0,0 0-1,0-2-1,0 0 1,1-2 0,-3 2 0,0-2 1,1-1 0,-1 1 1,0 0 1,1-2 1,-1-1 1,2 0 0,0-3-1,-1 1-1,1-4 0,2 2-2,0-4 0,0 2 0,2 2-1,0-2 1,-1 0-1,3 0-1,0 0 0,-1 2 1,3 2 0,-3 0 0,-1-1 1,0 1 0,-2-2 0,0-2 1,-2-2-1,0 1-1,1-3 2,-1 0-2,-2-1 1,2 1-2,0-3-2,1 0-5,1 0-4,0-2-2,1-2 1,1 0 2,0-2 3,2 1 2,-4-3-70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04.53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9CA0927-324C-4D99-B18D-C1184B34A2E9}" emma:medium="tactile" emma:mode="ink">
          <msink:context xmlns:msink="http://schemas.microsoft.com/ink/2010/main" type="writingRegion" rotatedBoundingBox="14045,4616 15025,4616 15025,5577 14045,5577"/>
        </emma:interpretation>
      </emma:emma>
    </inkml:annotationXML>
    <inkml:traceGroup>
      <inkml:annotationXML>
        <emma:emma xmlns:emma="http://www.w3.org/2003/04/emma" version="1.0">
          <emma:interpretation id="{A88B0725-9B68-4786-8372-F6384213DDC2}" emma:medium="tactile" emma:mode="ink">
            <msink:context xmlns:msink="http://schemas.microsoft.com/ink/2010/main" type="paragraph" rotatedBoundingBox="14045,4616 15025,4616 15025,5577 14045,55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B20FB1-8031-4BBE-88A6-E2B1771DCA2E}" emma:medium="tactile" emma:mode="ink">
              <msink:context xmlns:msink="http://schemas.microsoft.com/ink/2010/main" type="line" rotatedBoundingBox="14045,4616 15025,4616 15025,5577 14045,5577"/>
            </emma:interpretation>
          </emma:emma>
        </inkml:annotationXML>
        <inkml:traceGroup>
          <inkml:annotationXML>
            <emma:emma xmlns:emma="http://www.w3.org/2003/04/emma" version="1.0">
              <emma:interpretation id="{2BFC31E8-F6BF-4EE8-BDE2-A4A4A0BB4777}" emma:medium="tactile" emma:mode="ink">
                <msink:context xmlns:msink="http://schemas.microsoft.com/ink/2010/main" type="inkWord" rotatedBoundingBox="14045,4616 15025,4616 15025,5577 14045,5577"/>
              </emma:interpretation>
              <emma:one-of disjunction-type="recognition" id="oneOf0">
                <emma:interpretation id="interp0" emma:lang="ko-KR" emma:confidence="0">
                  <emma:literal>㉡</emma:literal>
                </emma:interpretation>
                <emma:interpretation id="interp1" emma:lang="ko-KR" emma:confidence="0">
                  <emma:literal>㉧</emma:literal>
                </emma:interpretation>
                <emma:interpretation id="interp2" emma:lang="ko-KR" emma:confidence="0">
                  <emma:literal>㉵</emma:literal>
                </emma:interpretation>
                <emma:interpretation id="interp3" emma:lang="ko-KR" emma:confidence="0">
                  <emma:literal>㉢</emma:literal>
                </emma:interpretation>
                <emma:interpretation id="interp4" emma:lang="ko-KR" emma:confidence="0">
                  <emma:literal>〇</emma:literal>
                </emma:interpretation>
              </emma:one-of>
            </emma:emma>
          </inkml:annotationXML>
          <inkml:trace contextRef="#ctx0" brushRef="#br0">413 4246 69,'3'0'1,"1"2"-1,2 0 0,-3 2 0,-5 3 0,-1 0 0,-1-1 1,0-1 0,-1-1-1,-1-2 1,-1-1 0,0-1 0,0 0 1,-4 0 0,1-1 0,1-1 2,-2-2 0,-1-1 0,1 1 0,-2-3 0,0 1-2,0 1 0,-1-1-2,-3 1 1,-1-2-1,0 1 1,0 1-1,-1-3 0,1 3 0,0-1 0,0-1 1,-1 0 0,1-1 2,2-1 2,-2-2 3,3-1 5,0-3 4,1-1 3,-1-3 0,2-3-1,2 1-1,-1-1-2,3 0-2,-1 0-2,3 2-3,2 0-3,1 0-2,2 0-1,2 1-2,2-2-1,3-1 0,3-2 1,1-2 1,2-1 1,2-2 2,1 0 2,3-2-1,-1 0 0,0 0 0,-1 1-1,1 5-1,-1-1-1,0 4-3,-1 2 2,-1-2-1,-2 4 0,2 0-1,-2 3 1,0 1-2,0 3 1,1 0 0,1 2 0,2 0 1,1-2 1,1 3 0,-1 1 0,2 0 0,-1 1-1,1 3 1,-2-1-1,3 4 1,-3 0-2,0 2 1,-1 2-2,0-3 2,-1 3-2,1-2 2,1 1-1,-1 1 0,-1 0 1,1-1 0,0-1-1,-3 0 0,1 0 0,0 2 0,0-1 2,-2 1-1,1-1-1,1 1 0,-2 2 0,0-1-1,2 2 1,0 1-1,1 1 2,-1 0 0,0 2-2,-1 2 2,3-2 0,0 0-1,3-1 2,-4 1-1,3 0 0,-2 0 0,-5 0-1,3 0 1,-4 0-1,2 0 3,-2 2 2,-1 1 0,-1 1 3,-2 3-2,1-1-1,-1 1-2,1 0 0,-2 0-1,-1 1 1,-1-3 1,0-1 1,-2 1-2,0 2 0,0-1 0,-2 1 0,-2-2-1,1 3 1,-1-1 0,-1 2-1,-3-2 2,3 0-2,-2-1 0,-1 1 2,1 0-2,-4 1 1,2 1 0,-2 0-1,-2-2 1,-1 0 2,-1 0-2,0 1 1,1-1 1,-1-2-2,1 1 1,1-4-1,0-1 1,0 1 0,1-2 0,-1-2 0,0 0 1,-2-1-1,4 1 0,-1-2-2,1 0 1,0-1-1,0 1-2,0-1 0,0-1-9,0 2-28,0-3-41,0-2-36,4 0 9,-2-6 34,3-7-47</inkml:trace>
          <inkml:trace contextRef="#ctx0" brushRef="#br0" timeOffset="-1159.1951">208 3507 71,'0'-5'1,"2"0"-1,-2-1 1,0 1-1,0 5 0,-2-2 1,2 0-1,0-2 1,-1 2 0,1 1 1,-2-3 0,2 2 0,0 0 2,-2 1-1,2 1 1,0 0-2,-2 1-1,0 1-1,0 4 0,-1 1 0,-1 6 0,-3 1 0,3 5 0,-1 1 0,-1 1 0,3 5 0,-3 0 0,1 1 1,1 0 0,2 1 0,0-3 1,1 1-1,1-3 1,0-1-1,0 0 0,0-4 1,-2-1 0,2-2 0,0-3 1,0-1-1,2-2 0,-2 0 0,1-3 0,1-1-1,0 1 2,2-4 1,-1 0 1,5-2 3,3 0 1,0 0 3,1-2 1,3 0 2,1 0 1,4-2 0,0-1-2,4-1-3,-2 1-2,4 1-4,-1-1-1,-1-1 1,1 1 2,-3-1 2,-2 3 1,0-3 0,-1 1-3,1-1-1,-2 1-2,0-1 0,-1 3-2,-5-3-1,1 3-5,-6-3-7,1 3-7,-3-1-8,-1-3-9,-2 1-6,1-1-2,-1-2 7,2 0 12,-2-1 11,-2-2 7,1 1-66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10.79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BA95AA7-3812-43BF-9967-6825E0439867}" emma:medium="tactile" emma:mode="ink">
          <msink:context xmlns:msink="http://schemas.microsoft.com/ink/2010/main" type="inkDrawing" rotatedBoundingBox="15653,7138 15706,4851 15826,4853 15772,7141" shapeName="Other"/>
        </emma:interpretation>
      </emma:emma>
    </inkml:annotationXML>
    <inkml:trace contextRef="#ctx0" brushRef="#br0">2596 4724 72,'-5'2'2,"-2"0"-1,1 0-2,1 0 1,-1-4-1,-1 0 1,0 2 0,-2-2-1,-2 2 2,3 0-1,-1 0 1,2 0-1,-2 2 2,0 0-2,0 1 1,-1 3 1,1-2 0,-2 1 2,2 0 1,-2 3 2,0 1 2,2 2-2,0 0-1,0 0-2,2 2-3,-1-1 0,3 3-1,1-1 0,1 1-1,1 1 0,2 1 1,0-3-1,3 3 0,1-1-1,2 1 0,1-1 1,2-1 0,0-2 0,4 1 0,1-3 0,-1 2 1,4-4-1,1 0 1,2-2 1,2-1 0,2-2 1,-1-4 0,1-2 2,3-4-2,-1-1 0,1-2-1,1-4 0,-3 0-1,1-1 0,-4-1 0,-2-1 1,0 1 0,-2 0 0,-2-1 2,-1 0-1,-4-3 2,0 1 1,-4 0-1,-1 0 2,-3-2-2,-1 1 1,-2 1 0,-2 0 0,-1 1 0,-1 3 0,-3-1 1,-2 1 0,-4-1 0,0 2-1,-2 1-2,-3 1-1,-2 1-4,-2 1-1,-1 6-2,-3-1-1,0 6 0,-1 1 2,3 3 0,2 1 0,4 2-6,4-1-9,-1 1-5,6-2 1,0-1 8,3 1 7,4-2 5,2 1 1,4-1-68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09.91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6E602CD-DC83-49C5-9A4D-11E3E1F23D9C}" emma:medium="tactile" emma:mode="ink">
          <msink:context xmlns:msink="http://schemas.microsoft.com/ink/2010/main" type="inkDrawing" rotatedBoundingBox="17504,5277 17552,4779 17588,4782 17540,5280" shapeName="Other"/>
        </emma:interpretation>
      </emma:emma>
    </inkml:annotationXML>
    <inkml:trace contextRef="#ctx0" brushRef="#br0">4412 3675 63,'-4'-3'4,"2"-1"-3,-1-1 0,1 1-1,-2 2 1,-1 0-1,-1 0 0,-1 1 0,0 1 0,-1 0 0,1-2 1,0 2 0,-2 0 1,1 0 1,-1 3 3,-2-1 0,2 2 2,-2 0 1,0 1-2,0 2-2,0 1-1,-2 3-2,3-1-2,-3 5 0,0 0 0,0 1-1,0 4 1,2 0-1,1 0 0,0 2 1,3-2-2,2 0 1,3 0 0,4-3 0,1 1 0,3-3 0,1-1 0,2 1 0,2-1 1,4-1-1,-1 0 0,3 0 1,1-2 1,0-2-1,0-2 1,1 0 1,-1-3 0,0-2 2,0-4-1,1-3 0,1-3 0,0-1 0,2-2-1,1-2 1,-1 1 2,0-3 3,0 2 1,2-1 2,-2-1 0,-2 1 1,-2-1 2,-3 0 3,-1 1-1,-3-1 1,-2 1-4,-3-1-2,-3-1-3,-1-1-1,0 1-2,0 1 1,-4-1-2,0-1 0,-1 1 0,-3 1 0,1-1 3,-3 1 1,-1-1 5,2 1 1,-4 1 1,0 1 0,-2 0-5,0 4-2,-1 0-3,-3 3-4,3 3 0,-1 1-2,-1 4-1,1 0-6,1-1-16,1 3-23,0 2-19,0-3-8,1 1 14,1 1 22,-2-1 18,0 0 12,-3-4-61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07.5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F5643543-CE63-46C5-AA59-1852592FC982}" emma:medium="tactile" emma:mode="ink">
          <msink:context xmlns:msink="http://schemas.microsoft.com/ink/2010/main" type="inkDrawing" rotatedBoundingBox="18187,5135 18618,4782 18872,5092 18441,5445" semanticType="enclosure" shapeName="Other"/>
        </emma:interpretation>
      </emma:emma>
    </inkml:annotationXML>
    <inkml:trace contextRef="#ctx0" brushRef="#br0">2567 3544 67,'-2'0'1,"1"2"0,1-2-1,1 0 0,1 0 1,-4 0-1,2 0 1,0 0 0,-1 0 0,1 0 0,0-2 1,-2 2 1,2-2 3,0 2 2,0 0 2,0 0-1,0 0-2,-2 2-3,2 2-3,-2 1 0,2 6-1,-4 4-1,3 5 1,-3 2 0,2 1 0,0 3-1,1-1 1,-1 1 0,0-2 0,2 1-1,-2-1 1,2 0 0,2-1 1,-2-1-2,0 0 1,2-4 0,-2 2 0,0-1 0,0-1-1,-2-2 2,2-1-1,-2-2 1,0-2 0,0-2-2,1-2 0,1 0-4,1-1-3,1-3-3,0-1 1,2 0 2,-2-2 4,3-2 1,-7-14-67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7:44.08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AA72A8F-ACBB-43F3-A6D5-2AE0ED6301EA}" emma:medium="tactile" emma:mode="ink">
          <msink:context xmlns:msink="http://schemas.microsoft.com/ink/2010/main" type="inkDrawing" rotatedBoundingBox="23930,6408 23956,6021 23977,6023 23950,6409" semanticType="callout" shapeName="Other">
            <msink:sourceLink direction="with" ref="{2A210408-B7C7-4D58-896A-DC6D97E4A622}"/>
          </msink:context>
        </emma:interpretation>
      </emma:emma>
    </inkml:annotationXML>
    <inkml:trace contextRef="#ctx0" brushRef="#br0">3432 284 62,'2'-3'2,"5"-3"-2,-4 4 1,5 1-1,-10 2 1,-2 1 2,4 2 1,-3-2 1,-1 3 1,4-1-2,-2 3 1,0 0 1,2 4 4,-1 4 5,-1 0 3,-2 5 2,2 0-3,0 2-6,1 1-3,1-1-6,0 4-1,0-3-1,1-1-1,-1 0-3,-1 0-6,1-2-10,-2-2-11,2 1 1,-2-1 6,2-2 10,-13-23-51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8:05.19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C476187-FF7C-4936-9487-3FD6A328A35F}" emma:medium="tactile" emma:mode="ink">
          <msink:context xmlns:msink="http://schemas.microsoft.com/ink/2010/main" type="inkDrawing" rotatedBoundingBox="24908,4821 25198,7659 25072,7672 24782,4834" shapeName="Other"/>
        </emma:interpretation>
      </emma:emma>
    </inkml:annotationXML>
    <inkml:trace contextRef="#ctx0" brushRef="#br0">0 104 69,'0'-2'3,"2"-4"0,2-1-1,1 0-1,1-1 1,-1 1 3,1 2 2,-1-1 4,-1-1 2,1 1 4,-1-1 1,-2-2 5,0 4 5,-1-3 5,1 3 2,-2 1 2,0 2-1,0 0-5,0 1-5,0 2-6,2 3-3,0 0-5,0 3-3,-2 2-4,5 4-4,-1 2 1,1 5-1,3 2-1,-3 5 2,2 4-2,1 2 0,-1 1 2,0 5 1,2 1 3,-1 5 3,1 1 3,-2 0 1,0 3 0,1 0-2,-3 0-2,2-1-1,1-3-2,-3-1-1,1-2-1,-1 0-1,-1 2-2,-2 0 1,-1 1-1,3 1 1,0 1-1,-1 3 1,1-1-2,-2-2 1,1 1-1,1-1 1,-2 1 0,2-3 1,-1-1-1,1 2 0,0-4 1,-1 0-1,1-2 2,-2-2-1,1 2-1,-1 4 0,0 2-2,2-1 1,-3 3 0,-1-3 0,0 1 1,2-1 0,-2-1 1,2-2-1,0-2 0,2 0 0,-3 1 1,3-3 1,-2-2-1,1 1-1,1-4 1,0-2-1,3 2 1,-1-4-1,-1 0 1,1-2-1,-3-1 1,1 1-1,-1-1 2,-1-3-2,0 3 3,0 0-1,0-5 1,-4 1-2,2 0-1,0 0-1,-2-2-1,4-2-1,-2 1-4,-2-3-10,2-3-13,-2-2-19,2-2-21,-2-2-19,1-1-11,-1-3 6,2-1 27,-2-4 26,0-5-44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8:18.90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5EC445C-4B50-4E13-BDB9-DC0FADDCC3F6}" emma:medium="tactile" emma:mode="ink">
          <msink:context xmlns:msink="http://schemas.microsoft.com/ink/2010/main" type="inkDrawing" rotatedBoundingBox="16882,11835 17750,11726 17787,12018 16918,12127" semanticType="callout" shapeName="Other">
            <msink:sourceLink direction="with" ref="{8BFE9248-6D22-4F04-9633-A66025BBAB71}"/>
            <msink:sourceLink direction="with" ref="{F3F69A40-19F5-48CD-82D8-47133E6E74FF}"/>
          </msink:context>
        </emma:interpretation>
      </emma:emma>
    </inkml:annotationXML>
    <inkml:trace contextRef="#ctx0" brushRef="#br0">2854 10819 74,'-4'0'2,"0"2"-2,-1 2 1,3-2-1,-2-1 1,-1 3-1,-1-4 1,1 0 0,0-2 0,-1 0 2,1-1-1,-1-1 1,2-1-2,3 1 1,-1-3-2,18-119 6,-7 113-6,6-1 0,0-3 0,3 1 0,0-3 0,0 5 0,-1-1 1,-1 2-1,-1 1 0,-1 1 0,-1 3 1,0 1-1,0 4 0,-1-1 0,1 2 0,2 0 0,-1 4 0,1 0 0,-2 0 0,1 1-1,1 3 1,0-1 0,-3 4-1,1-1 1,0 3 0,0 0 0,-2 0 0,1 1 0,-1-1 0,0 2 0,0-2 0,0 0-1,2 2 1,-2-1-1,0-1 1,2 2 1,-3-4-1,0-1 0,-1-1 0,2 0 0,-2 0 0,2-1 0,0-2 0,0-1 0,0-1 0,0 0 0,1-2 0,-1-2 0,2 0 1,-2-3-1,2-1 0,1-3 0,-1-2 1,2-2-1,-1-1-1,3-3 2,-3-1-1,1 0 0,-1-2-1,-1-2-1,2-2-2,-4-1 0,-2-3 0,2-3-75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8:39:31.54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7D897B-88BC-4983-9266-D45DDD8F3D22}" emma:medium="tactile" emma:mode="ink">
          <msink:context xmlns:msink="http://schemas.microsoft.com/ink/2010/main" type="inkDrawing" rotatedBoundingBox="19055,7121 19858,15106 18031,15290 17227,7304" semanticType="verticalRange" shapeName="Other">
            <msink:sourceLink direction="with" ref="{5E9AA209-8CEC-4F9A-8DDE-D37D179579CC}"/>
          </msink:context>
        </emma:interpretation>
      </emma:emma>
    </inkml:annotationXML>
    <inkml:trace contextRef="#ctx0" brushRef="#br0">3642 6 414,'3'-8'15,"1"1"1,-2 3-1,3-1 0,-7 5 3,1 2 1,-1-2 6,-2 0 7,2 0 7,0-2 6,2 0 10,-1 0 8,-1 0 7,2 1 4,-2-1-3,2 2-14,2 2-23,0-2-20,-1 1-17,3-1 0,3 2 1,2 0 6,6 0 2,5 0 0,7 0 0,6-2 2,7 0 1,4-2-1,7 0 1,2-2-1,4 1 1,1-3-2,2 1 2,6-1-3,0-1 0,1 1-1,-1 1-1,-2 0 1,-4-1-3,0 2 0,-3 1 0,-4 1 0,-4 0 2,-5 2-1,-4 0 0,-7 0 1,-4 0 3,-5 2 0,-4-2 2,-6 4 1,-1-1-1,-4 1 0,-2 1-2,-3 1-2,0 1-2,-4 2-3,0 0-4,2 4 0,-2 0-3,1 3 2,1 4 0,0 2 0,2 4-1,-1 5 2,5 5-2,-1 6 1,2 8 0,2 8 3,0 9-1,-2 12 1,0 3-1,0 6 1,-1 3 1,-3 2-1,0 2 0,-1 0 1,2-1 0,-3-1 2,1-3-2,3-1 2,-1-1-2,1 3 0,2 0-1,0 2 0,0 0 0,4 2 0,-2 5 0,-2 8-3,-2 7 2,1 7 0,-3 2 1,-1 6-2,1-1-8,3-1-9,-1 0-5,2-6-3,0-5 5,0 0 7,0-4 6,2-4 5,-1-3 4,-1-2 1,0 0 0,0 0 1,-4 0 0,1 5-1,-3 3 2,1 3-3,-2 5-6,3 2-14,-1 0-7,3 1-5,1-1-2,-1-4 12,2-6 6,0-10 7,0-5 6,2-10 4,2-3-1,-2-4 2,2-5 1,-4-2 0,0 2-1,0 5 1,-3 2 1,3 4 0,-2-2-1,0 0-7,2-8-4,-3-3-3,-1-3 1,1-5 7,-1-3 2,1-5 3,-1-2 2,1-4-2,-3-4 2,1 3-2,-2-3 2,0 4 1,3 2 3,-3-4-1,2-1-1,-1-3-1,1-3 1,0-2-1,-1-3 3,-1-3-2,0-3-3,2-3 1,-1-3-2,-1-3 4,2-2 1,-1-1 4,-1 1 5,0 0 2,-2 0 1,2 0-3,-2 0-2,0-4-4,-2-1 2,0-2 0,0-1-1,0-2-1,1-5 0,1-1-1,-2-2-2,0-2 1,0-2 1,-1 0 2,-3-2 3,-1 1 4,-1-3 3,-2 2 2,-3 1-1,-2-3 0,-3 3-5,-4 1-4,-2-2-6,-5 2-6,-2 2-6,-5 0-7,-3 0-5,-1 4-4,-4-2-3,-1 3 3,-3-1 6,-3 3 7,-3 2 7,-1 1 8,0 0 12,0 1 6,2 4 8,2-2 7,0 1 1,4 1 2,-1-2-1,3 1-8,-3-1-11,3 2-7,1-1-6,-3 1-4,3-1 4,-4-1-1,1 2 0,3-2 5,2-1 2,4 1-3,5-4-5,2-1-18,4 1-25,3-4-37,4 1-64,3-3-93,5-5 9,3-5-263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8:50.85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60D1F21-A877-42C2-A323-8E70E66FA3DC}" emma:medium="tactile" emma:mode="ink">
          <msink:context xmlns:msink="http://schemas.microsoft.com/ink/2010/main" type="inkDrawing" rotatedBoundingBox="22122,10075 22324,13977 22129,13988 21927,10085" semanticType="verticalRange" shapeName="Other">
            <msink:sourceLink direction="with" ref="{11F647A6-AB19-4316-A5EC-2232F08394B0}"/>
            <msink:sourceLink direction="with" ref="{E713C154-47DC-4643-9269-6CE0C7863190}"/>
            <msink:sourceLink direction="with" ref="{8EABD087-9728-4C29-A044-B06180770FD7}"/>
            <msink:sourceLink direction="with" ref="{A58A54F8-3E28-485B-9D2F-C3EC1DB93826}"/>
          </msink:context>
        </emma:interpretation>
      </emma:emma>
    </inkml:annotationXML>
    <inkml:trace contextRef="#ctx0" brushRef="#br0">17 11 79,'-6'-6'6,"5"3"-4,-3 1-2,4 2 0,2 3 0,-2-1 0,0 2 0,-2-2 1,-2 1 0,2-1 0,1 2 1,1-2 0,1 1 1,-1 3 0,0 1 2,4 4-1,-2 2 0,3 5-1,1 2-1,-1 4-1,3 5-1,1 6 0,0 1 0,0 4 0,0 6 0,1 1 0,-1 4 0,0 6 2,-1 3 0,1 4 3,-2 3 0,0 3-1,-1 3 0,1 2-1,-1-1-1,-3 1 0,1-2-1,-4 0 1,2 0-1,-1-4 1,1-5-1,0-5-1,2-3 0,-2-3 0,3-2 2,-3 0-2,2-3 1,-1-5 0,-3-1 0,0-1 0,2-1 2,-4-2 0,0 4 1,2-2 1,0-2-1,2 3-1,0-1-2,0 0 0,0-2-1,1 2 0,-1 0-1,4 1 0,-1 2 0,0 1 0,4-2 0,-2 0 1,2-2-1,0-3 1,-3-1 0,-1-3 1,1 0 0,-3 0 0,1-2 3,-2 0 0,0-2 2,-1 0-1,-1 0-2,0 2 0,0 0-2,0 2 0,0 2 0,-1-1-2,-3 3 1,2-1 0,-2 1 0,3-1 1,-3 1 0,0-1 0,-1-1 0,1 0 2,-1-3-1,-1 0 0,1-3-1,-3 0-1,3 0 1,0-2-1,-2 3 1,2-3-3,-1 0-2,-1 3-1,0-3-2,-1-2 0,3-1-1,-1 0 1,1 0-3,1-3-2,-1 1-4,3 0 0,-2 2-2,3 2 3,1 3 4,-2 2 4,2 2-68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4:59:46.36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6741E24-7DE0-4064-9B87-8DCA45B5CE73}" emma:medium="tactile" emma:mode="ink">
          <msink:context xmlns:msink="http://schemas.microsoft.com/ink/2010/main" type="writingRegion" rotatedBoundingBox="16229,8439 22667,8625 22509,14094 16071,13908"/>
        </emma:interpretation>
      </emma:emma>
    </inkml:annotationXML>
    <inkml:traceGroup>
      <inkml:annotationXML>
        <emma:emma xmlns:emma="http://www.w3.org/2003/04/emma" version="1.0">
          <emma:interpretation id="{DC99F085-6ECC-464E-B613-8B57133385DB}" emma:medium="tactile" emma:mode="ink">
            <msink:context xmlns:msink="http://schemas.microsoft.com/ink/2010/main" type="paragraph" rotatedBoundingBox="16229,8439 22667,8625 22640,9565 16202,9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5B1B09-02D3-4158-9500-20512212352E}" emma:medium="tactile" emma:mode="ink">
              <msink:context xmlns:msink="http://schemas.microsoft.com/ink/2010/main" type="line" rotatedBoundingBox="16229,8439 22667,8625 22640,9565 16202,9380"/>
            </emma:interpretation>
          </emma:emma>
        </inkml:annotationXML>
        <inkml:traceGroup>
          <inkml:annotationXML>
            <emma:emma xmlns:emma="http://www.w3.org/2003/04/emma" version="1.0">
              <emma:interpretation id="{9D0A887C-832D-456C-BB23-BF41710757BA}" emma:medium="tactile" emma:mode="ink">
                <msink:context xmlns:msink="http://schemas.microsoft.com/ink/2010/main" type="inkWord" rotatedBoundingBox="16224,8604 17048,8628 17037,9016 16213,8992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t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2106 7368 72,'-4'5'2,"0"-1"-1,4 1 0,0 1-1,6-8 1,-1 2-1,3-2 1,-1 0 0,0 1-1,1-1 1,-1 2 0,2-2 0,-2 2 0,1 0 0,1 0 0,2 0 1,1 2-1,3-2 1,1 2 0,3 1 2,1-1-1,0 0 0,4-2 0,3 0-1,2 0 0,2-2 0,2 2 0,2-2 0,-1-1-1,3 1-1,-3 0 0,1 0 0,-4 0 0,0 0 0,-2 1 0,-1-1 0,-3 0 0,-1 0 1,-4 2-1,-4-2 2,-1 2 0,-2-2 0,0 2 0,-3 0-2,0 0 1,-1 2-3,0 0-6,0 0-2,-2 0-2,1 0 2,-3-2 4,-29-31-1,26 29-62</inkml:trace>
          <inkml:trace contextRef="#ctx0" brushRef="#br0" timeOffset="813.1423">2330 7654 72,'-2'-2'3,"-1"2"-1,-1-1-1,0 1 1,3-2-1,1 2 0,-2 0 0,2 0 0,-2 2-1,2-2 1,0 1-1,0 1 0,0 2 0,-2-2 0,2 1 0,0 3 0,2-3 1,-2 3-1,2-2 1,1-1 0,1 3 1,1-5 0,1 3 2,-1 2-1,5-5 1,0 1 0,1 0-1,4 0 0,0-2 0,1 2 0,0-4 0,3 2 0,-1-2 0,0-2-1,2 3 1,0-1-1,0 0 1,2 0-1,0 0 0,-2 0-1,-2 1 0,1-1 0,-3 0 0,-1 2 0,-2 0 0,-3-2-1,1 2 2,-5 0 0,-1 0-1,-3 0 1,0 0 0,-2 0-1,2 0-1,-2 0-1,0 0-4,0 0-5,-2 0-6,0 0-2,0 0 4,-1 0 5,1 0 4,-5-5 2,8 1-70</inkml:trace>
        </inkml:traceGroup>
        <inkml:traceGroup>
          <inkml:annotationXML>
            <emma:emma xmlns:emma="http://www.w3.org/2003/04/emma" version="1.0">
              <emma:interpretation id="{A4AD6D91-9B78-42F4-9E3C-C4460668A19F}" emma:medium="tactile" emma:mode="ink">
                <msink:context xmlns:msink="http://schemas.microsoft.com/ink/2010/main" type="inkWord" rotatedBoundingBox="17796,8727 18216,8739 18214,8829 17794,8817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一</emma:literal>
                </emma:interpretation>
                <emma:interpretation id="interp7" emma:lang="ko-KR" emma:confidence="0">
                  <emma:literal>~</emma:literal>
                </emma:interpretation>
                <emma:interpretation id="interp8" emma:lang="ko-KR" emma:confidence="0">
                  <emma:literal>'</emma:literal>
                </emma:interpretation>
                <emma:interpretation id="interp9" emma:lang="ko-KR" emma:confidence="0">
                  <emma:literal>`</emma:literal>
                </emma:interpretation>
              </emma:one-of>
            </emma:emma>
          </inkml:annotationXML>
          <inkml:trace contextRef="#ctx0" brushRef="#br0" timeOffset="5957.5964">3709 7528 63,'-3'-3'5,"1"-3"-4,0 1-1,0-1 1,2 3-1,-3-3 1,-1 2-1,2 3 1,-3-5 0,3 2 0,-2 1 0,0 1 0,3-2 0,-1 3-1,0 1 1,2-2 1,0 0-1,2 2 0,0-4 2,1 4-1,5-2 1,1 1 1,2-1 0,3 0 0,3-2 0,1 2-2,2 1 1,2-3-1,-2 2 0,2 0-2,2 1 0,-3 1 0,1 0 0,-2 1-1,-1 1 1,-1-2-1,-2 2 1,-1 0-1,-4 1-1,2-1-4,-2 2-3,-1 1 0,3-1 1,-2 2 3,2-5 3,2 3-67</inkml:trace>
        </inkml:traceGroup>
        <inkml:traceGroup>
          <inkml:annotationXML>
            <emma:emma xmlns:emma="http://www.w3.org/2003/04/emma" version="1.0">
              <emma:interpretation id="{56D220CB-FA58-4FE7-8F2C-1E134DDDD6B0}" emma:medium="tactile" emma:mode="ink">
                <msink:context xmlns:msink="http://schemas.microsoft.com/ink/2010/main" type="inkWord" rotatedBoundingBox="18619,8508 18670,8510 18644,9435 18592,9434"/>
              </emma:interpretation>
              <emma:one-of disjunction-type="recognition" id="oneOf2">
                <emma:interpretation id="interp10" emma:lang="ko-KR" emma:confidence="0">
                  <emma:literal>1</emma:literal>
                </emma:interpretation>
                <emma:interpretation id="interp11" emma:lang="ko-KR" emma:confidence="0">
                  <emma:literal>|</emma:literal>
                </emma:interpretation>
                <emma:interpretation id="interp12" emma:lang="ko-KR" emma:confidence="0">
                  <emma:literal>Ⅰ</emma:literal>
                </emma:interpretation>
                <emma:interpretation id="interp13" emma:lang="ko-KR" emma:confidence="0">
                  <emma:literal>l</emma:literal>
                </emma:interpretation>
                <emma:interpretation id="interp1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6480.4684">4494 7235 67,'0'-6'3,"3"2"-2,1 1 0,0-1-1,-1 8 0,-3 1 0,2-1 1,-2 3-1,2-1 0,-2 1 0,2 0 1,0 2-1,-1 2 0,-1 2 1,2 2-1,-4 1 1,1 2-1,-1 2 1,0 2 0,0 6 0,2 1-1,-2 7 0,2 3 0,0 6 0,2 3 0,-2-1 0,0 2 0,0-3-1,-2-2 1,2-2-1,0-2 1,0-4 0,2-1 0,-2-4 0,2-2 0,0-3 1,-2-4-1,2-2 1,-2-4 0,-2-3 0,2-2 0,0-2-1,0-2 1,2 1-2,-1-5-1,1-1 0,-2 0 0,-2-4-1,2 0 2,0-3-1,2-3-66</inkml:trace>
        </inkml:traceGroup>
        <inkml:traceGroup>
          <inkml:annotationXML>
            <emma:emma xmlns:emma="http://www.w3.org/2003/04/emma" version="1.0">
              <emma:interpretation id="{A89D85C7-2EA1-4D06-8A28-5BBA88143577}" emma:medium="tactile" emma:mode="ink">
                <msink:context xmlns:msink="http://schemas.microsoft.com/ink/2010/main" type="inkWord" rotatedBoundingBox="18984,8552 19381,8563 19364,9174 18966,9162"/>
              </emma:interpretation>
              <emma:one-of disjunction-type="recognition" id="oneOf3">
                <emma:interpretation id="interp15" emma:lang="ko-KR" emma:confidence="0">
                  <emma:literal>t</emma:literal>
                </emma:interpretation>
                <emma:interpretation id="interp16" emma:lang="ko-KR" emma:confidence="0">
                  <emma:literal>十</emma:literal>
                </emma:interpretation>
                <emma:interpretation id="interp17" emma:lang="ko-KR" emma:confidence="0">
                  <emma:literal>+</emma:literal>
                </emma:interpretation>
                <emma:interpretation id="interp18" emma:lang="ko-KR" emma:confidence="0">
                  <emma:literal>f</emma:literal>
                </emma:interpretation>
                <emma:interpretation id="interp19" emma:lang="ko-KR" emma:confidence="0">
                  <emma:literal>寸</emma:literal>
                </emma:interpretation>
              </emma:one-of>
            </emma:emma>
          </inkml:annotationXML>
          <inkml:trace contextRef="#ctx0" brushRef="#br0" timeOffset="6924.2814">5125 7284 66,'2'-4'2,"0"1"-1,-1-3 1,3 4-1,-6 2 0,0 2-1,-1 2 1,-1-1-1,0 3 0,1 3 0,-3 0 0,3 4 0,-1 1 0,0 5 0,1 1 0,1 5 0,-4 4 0,3 2 0,-3 4 0,-1 2 0,2 1 0,-1-2 0,1 1 0,-1-2-1,3-4 2,-1-4-1,0-2 0,1-3 0,-1-3 0,2-3-1,-2-1 1,3-4 0,-1-2 0,2 0 0,-2-4-1,0 1 0,2-1 0,0-1-1,-2-4 1,2 2-64</inkml:trace>
          <inkml:trace contextRef="#ctx0" brushRef="#br0" timeOffset="7233.4541">4870 7640 73,'-8'0'3,"3"1"-3,-3 1 0,7 0 0,2 0 0,1-2 1,0 0-1,2 2 0,-1-2 1,5-2 0,1 0 0,2-2 2,3 1 1,1-1 4,3-1 3,0-3 3,3 3-1,0-1-1,1 1-4,0-1-5,2 1-1,-2 1-2,2 1 0,-3-1-1,-2 2-2,-3 0-6,-1 1-8,-1 1-3,3-2 3,-3 2 4,3 0 7,-25-37 1,23 35-60</inkml:trace>
        </inkml:traceGroup>
        <inkml:traceGroup>
          <inkml:annotationXML>
            <emma:emma xmlns:emma="http://www.w3.org/2003/04/emma" version="1.0">
              <emma:interpretation id="{89955473-C7AB-4644-8307-ABB4D0850B6D}" emma:medium="tactile" emma:mode="ink">
                <msink:context xmlns:msink="http://schemas.microsoft.com/ink/2010/main" type="inkWord" rotatedBoundingBox="19771,8571 19865,8573 19839,9485 19745,9482"/>
              </emma:interpretation>
              <emma:one-of disjunction-type="recognition" id="oneOf4">
                <emma:interpretation id="interp20" emma:lang="ko-KR" emma:confidence="0">
                  <emma:literal>l</emma:literal>
                </emma:interpretation>
                <emma:interpretation id="interp21" emma:lang="ko-KR" emma:confidence="0">
                  <emma:literal>1</emma:literal>
                </emma:interpretation>
                <emma:interpretation id="interp22" emma:lang="ko-KR" emma:confidence="0">
                  <emma:literal>|</emma:literal>
                </emma:interpretation>
                <emma:interpretation id="interp23" emma:lang="ko-KR" emma:confidence="0">
                  <emma:literal>Ⅰ</emma:literal>
                </emma:interpretation>
                <emma:interpretation id="interp2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564.6311">5652 7286 53,'-2'-4'24,"1"4"-20,-1-2-1,4 4-1,1 2-2,1-1 0,-2 5 0,1-1 0,-1 2 0,0 4 0,0 0-1,0 3 1,-1 2 0,1 4-1,0 4 1,2 5 1,-1 3-1,3 5 2,-4 1 0,0 4-1,1-2 0,-1-1 0,0 1-1,-2 0 0,2-1 0,-4 2 0,2-1-1,0 0 0,-2-2-1,2-1-2,0-3 0,2 1 0,0-5 0,1-4 2,-1-8 0,7-2-64</inkml:trace>
        </inkml:traceGroup>
        <inkml:traceGroup>
          <inkml:annotationXML>
            <emma:emma xmlns:emma="http://www.w3.org/2003/04/emma" version="1.0">
              <emma:interpretation id="{7F779077-EE0B-4C82-84C9-70F7F871793B}" emma:medium="tactile" emma:mode="ink">
                <msink:context xmlns:msink="http://schemas.microsoft.com/ink/2010/main" type="inkWord" rotatedBoundingBox="20772,8861 21324,8877 21316,9149 20764,9133"/>
              </emma:interpretation>
              <emma:one-of disjunction-type="recognition" id="oneOf5">
                <emma:interpretation id="interp25" emma:lang="ko-KR" emma:confidence="0">
                  <emma:literal>=</emma:literal>
                </emma:interpretation>
                <emma:interpretation id="interp26" emma:lang="ko-KR" emma:confidence="0">
                  <emma:literal>느</emma:literal>
                </emma:interpretation>
                <emma:interpretation id="interp27" emma:lang="ko-KR" emma:confidence="0">
                  <emma:literal>그</emma:literal>
                </emma:interpretation>
                <emma:interpretation id="interp28" emma:lang="ko-KR" emma:confidence="0">
                  <emma:literal>二</emma:literal>
                </emma:interpretation>
                <emma:interpretation id="interp29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8061.3016">6648 7629 63,'-2'-6'2,"2"2"-1,0 1-1,4 1 1,2 4-1,-1-2 0,1 2 0,1 1 0,2-1 0,0 0 0,4 0 1,1-2-1,1 0 1,3-2 2,2 0 2,2-2 2,2 1 3,0-1 1,-1 1 0,7-1-2,-3 0-1,2 1-4,0-1-2,-3 0-2,-1 2 0,-1 1 1,-2-1-1,-2 2 0,0 0 0,-3 0-1,-3 0-3,-1 2-4,0-2-4,-4 1-2,0 1 0,-5 2 4,-1 0 4,-3-1 2,-3 3-61</inkml:trace>
          <inkml:trace contextRef="#ctx0" brushRef="#br0" timeOffset="8358.4495">6763 7846 71,'6'-4'4,"3"-1"-3,4-3 0,5 5-1,-2-3 0,1 1 0,1 1 0,-2-1 0,3 1 0,-1 0 0,0-1 2,0 3 2,-1 0 2,-1 0 2,1 2 1,-5 2 2,1 0 1,-2 2-1,0-1-2,0-1-4,0 0-2,-2 0-2,2 0-1,-2-2-5,0 1-10,-2-1-7,1-1 1,1-1 4,-2-2-59</inkml:trace>
        </inkml:traceGroup>
        <inkml:traceGroup>
          <inkml:annotationXML>
            <emma:emma xmlns:emma="http://www.w3.org/2003/04/emma" version="1.0">
              <emma:interpretation id="{D1197973-AD01-473F-8536-3E266C13E796}" emma:medium="tactile" emma:mode="ink">
                <msink:context xmlns:msink="http://schemas.microsoft.com/ink/2010/main" type="inkWord" rotatedBoundingBox="22002,8696 22664,8715 22647,9316 21985,9297"/>
              </emma:interpretation>
              <emma:one-of disjunction-type="recognition" id="oneOf6">
                <emma:interpretation id="interp30" emma:lang="ko-KR" emma:confidence="0">
                  <emma:literal>0</emma:literal>
                </emma:interpretation>
                <emma:interpretation id="interp31" emma:lang="ko-KR" emma:confidence="0">
                  <emma:literal>〇</emma:literal>
                </emma:interpretation>
                <emma:interpretation id="interp32" emma:lang="ko-KR" emma:confidence="0">
                  <emma:literal>O</emma:literal>
                </emma:interpretation>
                <emma:interpretation id="interp33" emma:lang="ko-KR" emma:confidence="0">
                  <emma:literal>o</emma:literal>
                </emma:interpretation>
                <emma:interpretation id="interp3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9182.2424">8172 7481 61,'-6'-2'2,"-1"2"-2,0 2 0,3-2 0,0 0 0,1 0 0,-5 0 0,1 0 0,-2-2 0,0 0 0,0 0 1,-1 2 0,3 0 0,-2 0 1,0 2 1,-2 2 2,0-1 0,0 3 0,-2-1 0,1 1-2,1 3-1,-2 2-1,0 0-1,0 4 1,1 1-1,-1 2 0,0 4 0,2 0-1,2 2 1,0-2-1,2-1 1,-1 1-1,5 0 1,1 2 0,0-2-1,6 0 2,-1-2-1,5 0 0,1 0 1,2-2 0,1 2 0,3-1 0,1-3 0,3 0 1,-1-3 0,2 0 0,0-4 2,2 0 0,2-2 3,1-1 1,1-2 2,-1-3 1,-1-1-2,0 0-1,-2-1-3,-1-3 0,1 0-2,0-1 0,-2-3 0,0 1 1,-1-2 1,-1-2 1,-2-3 5,2-3 1,1-1 3,-3-2 0,1-2-2,-1 0-1,-1 0-3,-3 2-2,-1-2-1,-2 0-2,1 0 0,-3 0-1,-2 2 1,-1 0 0,-2 0-1,-4 0 0,0-2 0,-2 2-1,-1 2 1,0 2-1,-3 1 0,-1 2 1,0 0 1,-2 1 0,0 1 0,2 2 1,-4-1-2,0 1 0,-1-2-2,-3 4 1,1-2-2,0 2 0,-1 1-2,-1-1-2,0 3-10,-2 1-14,-2-1-20,0 4-16,0 0 4,-2 2 16,1 0 19,-1-2-51</inkml:trace>
        </inkml:traceGroup>
      </inkml:traceGroup>
    </inkml:traceGroup>
    <inkml:traceGroup>
      <inkml:annotationXML>
        <emma:emma xmlns:emma="http://www.w3.org/2003/04/emma" version="1.0">
          <emma:interpretation id="{74D63F9C-F7AA-4549-A4EB-28EBBA7EA117}" emma:medium="tactile" emma:mode="ink">
            <msink:context xmlns:msink="http://schemas.microsoft.com/ink/2010/main" type="paragraph" rotatedBoundingBox="19231,10093 21088,10010 21112,10545 19255,1062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F647A6-AB19-4316-A5EC-2232F08394B0}" emma:medium="tactile" emma:mode="ink">
              <msink:context xmlns:msink="http://schemas.microsoft.com/ink/2010/main" type="line" rotatedBoundingBox="19231,10093 21088,10010 21112,10545 19255,10629">
                <msink:destinationLink direction="with" ref="{E60D1F21-A877-42C2-A323-8E70E66FA3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CF314F7-C0EA-4D70-ABA7-233E04F4A423}" emma:medium="tactile" emma:mode="ink">
                <msink:context xmlns:msink="http://schemas.microsoft.com/ink/2010/main" type="inkWord" rotatedBoundingBox="19231,10093 19874,10065 19898,10600 19255,10629"/>
              </emma:interpretation>
              <emma:one-of disjunction-type="recognition" id="oneOf7">
                <emma:interpretation id="interp35" emma:lang="ko-KR" emma:confidence="0">
                  <emma:literal>%</emma:literal>
                </emma:interpretation>
                <emma:interpretation id="interp36" emma:lang="ko-KR" emma:confidence="0">
                  <emma:literal>!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F</emma:literal>
                </emma:interpretation>
                <emma:interpretation id="interp39" emma:lang="ko-KR" emma:confidence="0">
                  <emma:literal>山</emma:literal>
                </emma:interpretation>
              </emma:one-of>
            </emma:emma>
          </inkml:annotationXML>
          <inkml:trace contextRef="#ctx0" brushRef="#br0" timeOffset="518322.7034">5749 8774 76,'0'2'7,"0"5"-6,0 3 0,0-1 0,0-2 0,0 2-1,0 2 1,0 2 0,0 1-1,-2 3 0,0 1 1,-1-2-1,1 3 1,0-1 0,-2 0-1,2 2 1,1 0-1,1 0 1,0 0-1,0-1 0,0 1 0,0-2 0,1 2 0,-1-2 0,2-1 0,-2 1 0,0-2 0,-2 1 0,2-3 1,0-3-1,-1 2 1,1-2-1,0-2-1,-2 0 1,2-3 0,0-1 0,0 1 0,0-4-1,2-1 1,-2 1 0,1-2-1,1 0 0,0 0 0,0-2-1,0 2 0,0 0-79</inkml:trace>
          <inkml:trace contextRef="#ctx0" brushRef="#br0" timeOffset="517720.3152">5149 8867 81,'0'-7'1,"3"0"-1,1-2 0,1 1 1,-1 3-1,2 3 0,-1 2 0,1-2 0,-3 4 0,1-2 1,-2 5 0,-1-1 0,-1 3 0,0 3-1,-1-1 1,1 3 0,-2 3-1,2 0 0,-2 3 1,2 0-1,0 0 0,0 2 1,0 0-1,0 1 1,-2-1 0,-1 2 0,1-1 0,-2 1 0,2 0 0,0-2-1,1 2 1,-3-4 0,0-1 0,1-4 0,-3-2 0,3-2 1,1-2 0,-2-3-1,2-1 0,0 1 0,1 0 0,-1-3-1,2 3 0,-2 0 0,0-3-1,4 3 1,-4 0 0,2-1 0,0 1 0,0 2-1,0-1-1,0 2-2,0-1 0,0 1-1,0 0 2,2 1 0,2-1 2,-14-14-2,16 12-75</inkml:trace>
          <inkml:trace contextRef="#ctx0" brushRef="#br0" timeOffset="519452.6905">6674 8847 79,'-4'-3'2,"1"3"-2,-3-2 0,2 4 0,-1-1 0,-2 3 0,1 2 1,-1-3-1,1 3 0,1-3 0,-2 1 1,1-2-1,1 1 1,-3 3 0,3-2-1,-1 1 1,1 2-1,-1 1 1,3 1-1,-1 2-1,1 1 2,1 1-2,0 0 1,0 2 0,0-1 0,2 1 0,0-2 0,0 1 0,2 1 0,0-4 1,0 1-1,1-2 0,-1 1 0,4-2 0,-1 2 0,2-2 0,1 0 0,1 0 0,-2 0 0,0 0 0,1 0 0,-1-1 0,0-1 0,-1-2 0,3 1 0,-2-2 0,1-1 1,1 1-1,0-2 0,0 1 0,0 1 0,0 0 0,2-1 0,0 3 0,0-4 0,2-1 0,0 1 0,-1 0 0,3-2 0,-2 0 0,1-4 0,-1 1 0,-2-3 0,2 1 0,-2-3 1,0 3 0,-4-2 0,0 1 0,1-1 0,-3 1-1,2-1 1,-1 0-1,-1 0 0,1-1 1,-1 1-1,2 0 0,-1-1 0,-2 1 0,1-2 1,-1 0-1,-2 0 1,1 0 0,-1-1 2,2 0 0,-3 0 2,-1-1-1,-1 1 2,-1-1 1,0 0 0,-2 0 0,-1 2 0,-1-2 1,1 0-1,-2 2 2,-2-2 1,-1 1 0,1 0 0,0 0 0,-4-1-2,2 4 0,-3-2-3,1 4-2,0-3-1,2 3-2,-1 1 0,-1-1 1,2-1-1,-2 3 1,0-1 0,1 0-1,-1 1 0,0-1 0,-2 0-1,3 2 0,1 2 0,0 2-1,0 0-4,-2 2-7,2-1-9,-2 5-7,1 3-2,1 1 7,-6 7 9,3 1-74</inkml:trace>
        </inkml:traceGroup>
      </inkml:traceGroup>
    </inkml:traceGroup>
    <inkml:traceGroup>
      <inkml:annotationXML>
        <emma:emma xmlns:emma="http://www.w3.org/2003/04/emma" version="1.0">
          <emma:interpretation id="{14D5E34A-1816-40F3-9DE1-9F1E74143FF0}" emma:medium="tactile" emma:mode="ink">
            <msink:context xmlns:msink="http://schemas.microsoft.com/ink/2010/main" type="paragraph" rotatedBoundingBox="19160,11034 21308,11050 21302,11813 19154,117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13C154-47DC-4643-9269-6CE0C7863190}" emma:medium="tactile" emma:mode="ink">
              <msink:context xmlns:msink="http://schemas.microsoft.com/ink/2010/main" type="line" rotatedBoundingBox="19160,11034 21308,11050 21302,11813 19154,11797">
                <msink:destinationLink direction="with" ref="{E60D1F21-A877-42C2-A323-8E70E66FA3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80C087D-6427-4F29-A0EE-8974D2350A50}" emma:medium="tactile" emma:mode="ink">
                <msink:context xmlns:msink="http://schemas.microsoft.com/ink/2010/main" type="inkWord" rotatedBoundingBox="19158,11207 19563,11210 19560,11596 19156,11593"/>
              </emma:interpretation>
              <emma:one-of disjunction-type="recognition" id="oneOf8">
                <emma:interpretation id="interp40" emma:lang="ko-KR" emma:confidence="0">
                  <emma:literal>O</emma:literal>
                </emma:interpretation>
                <emma:interpretation id="interp41" emma:lang="ko-KR" emma:confidence="0">
                  <emma:literal>0</emma:literal>
                </emma:interpretation>
                <emma:interpretation id="interp42" emma:lang="ko-KR" emma:confidence="0">
                  <emma:literal>o</emma:literal>
                </emma:interpretation>
                <emma:interpretation id="interp43" emma:lang="ko-KR" emma:confidence="0">
                  <emma:literal>ㅇ</emma:literal>
                </emma:interpretation>
                <emma:interpretation id="interp44" emma:lang="ko-KR" emma:confidence="0">
                  <emma:literal>〇</emma:literal>
                </emma:interpretation>
              </emma:one-of>
            </emma:emma>
          </inkml:annotationXML>
          <inkml:trace contextRef="#ctx0" brushRef="#br0" timeOffset="522379.8606">5260 9938 77,'-4'-2'1,"2"2"-1,1 0 0,-3 0 0,2 0 0,0-1 0,-1 1 1,-1 0 0,0-2-1,-1 2 1,-1-2-1,1 2 1,0 0-1,-3 2 1,1 0-1,0-1 0,-1 3 1,3 0-1,-2-1 0,1 1 0,-1 0 0,1 1 0,-1 1 0,2-3 0,-1 1 1,1 1 0,-1-1 0,2 1 0,-1 1 0,1-1 0,1 1-1,-1-1 1,-1 1-1,1-1 1,-2 3-1,3-1 0,-1 0 0,1 0 1,-1 1-1,0-1 0,1 2 1,-1-2-1,-2 3-1,3-1 1,-1 0 0,2 2 1,-1-2 0,1 2-1,-2-2 0,1 2 0,1 0 0,2-2 0,-2 2-1,4-2 1,-2 0 0,0-2 0,2 3 1,-2-3-1,1 0 0,1 1 0,0-1 0,2-2-1,-1 1 1,3-1-1,-1-1 1,1 1 0,-1-1 0,4 0 0,-1-1 0,-1 1-1,0-2 1,1 0-1,-1-2-1,0 1 1,4 1 0,0-2 0,0 2 1,4-4-1,-1 2 1,1 0 0,-1-2 1,3 1-1,-1-1-1,-1 2 1,1-4 0,-1 2 0,-2-1 0,1-3 1,-1 1-1,-2-1 0,2-1 0,-2 1 1,-2-1-1,0 0 0,-4 1 0,1-1 0,-3 0 1,3-1-1,-1 1 1,-1 0-2,2 0 2,-3-3-1,1 1 0,1 0 0,-3-4 1,0 3 0,-2-1 0,0 0 0,0 0 1,-2 0-1,0 0 0,2-2 1,-2 4 0,1-2 0,-3-2 1,-1 0-1,-1 1 1,-1 1-2,-1 2 1,3-1-1,-2 1 0,-2 2 1,3 0 0,-3-1 0,2 1 1,-2 0 0,-2 1 2,0 1-1,0-1 0,-2 5 0,0-3-2,-1 2-1,1 2 0,-2 0 0,1 0-1,-1 2 0,0 0-1,1 1-2,-1 1-5,1 3-2,-1 1-3,4 1 2,0 2 2,0 2 2,-5-1 4,3 5-77</inkml:trace>
        </inkml:traceGroup>
        <inkml:traceGroup>
          <inkml:annotationXML>
            <emma:emma xmlns:emma="http://www.w3.org/2003/04/emma" version="1.0">
              <emma:interpretation id="{6A3352BC-36D0-4586-BC43-F11F58DD0D2A}" emma:medium="tactile" emma:mode="ink">
                <msink:context xmlns:msink="http://schemas.microsoft.com/ink/2010/main" type="inkWord" rotatedBoundingBox="19958,11422 20328,11425 20327,11464 19957,11461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ㅡ</emma:literal>
                </emma:interpretation>
                <emma:interpretation id="interp47" emma:lang="ko-KR" emma:confidence="0">
                  <emma:literal>一</emma:literal>
                </emma:interpretation>
                <emma:interpretation id="interp48" emma:lang="ko-KR" emma:confidence="0">
                  <emma:literal>~</emma:literal>
                </emma:interpretation>
                <emma:interpretation id="interp4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524220.0283">5864 10133 79,'-4'0'2,"-1"-1"0,-1 1-1,1 0 0,1 1-1,2 1 1,0 0-1,1 0 0,-1 2 0,2-3 0,0 3 1,0-2-1,2 0 0,1-1 0,1-1 0,1 2 1,1 0 0,1 0-1,2-2 1,2 2-2,4 0 1,-1-1 0,3 3 0,1-4-1,0 2 1,2 0-1,0-2 1,2 0-1,-2 0 0,0-2 0,1 2 1,-3-2-1,0 0 1,-3 0 0,1 1-1,-3-1 1,0 0-1,-4 2 1,0-2-1,-2 2-75</inkml:trace>
        </inkml:traceGroup>
        <inkml:traceGroup>
          <inkml:annotationXML>
            <emma:emma xmlns:emma="http://www.w3.org/2003/04/emma" version="1.0">
              <emma:interpretation id="{FA92CFFC-6BC8-4325-AA72-A6CACDA3716B}" emma:medium="tactile" emma:mode="ink">
                <msink:context xmlns:msink="http://schemas.microsoft.com/ink/2010/main" type="inkWord" rotatedBoundingBox="20410,11090 20560,11092 20555,11749 20405,11748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l</emma:literal>
                </emma:interpretation>
                <emma:interpretation id="interp52" emma:lang="ko-KR" emma:confidence="0">
                  <emma:literal>Ⅰ</emma:literal>
                </emma:interpretation>
                <emma:interpretation id="interp53" emma:lang="ko-KR" emma:confidence="0">
                  <emma:literal>ㅣ</emma:literal>
                </emma:interpretation>
                <emma:interpretation id="interp54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524750.517">6287 9807 42,'-2'-4'32,"4"2"-30,0 2-2,0-1 1,0 2-1,-1 3 0,-1 0 1,0 1 0,0 2-1,-1 1 1,1 3 0,-2 1-1,0 3 1,0 0-1,2 1 1,2 2-1,0 1 0,1 1 0,1 0 0,0 2 0,-3-1 0,3 1 0,0-2 0,1-1 0,1 1 0,-1-2-1,1 2 1,-1 0 0,2-2-1,3 1 1,-3-1 0,2-4 0,-2 3 0,1-3 0,-1 1 0,0 0 0,2-1 0,-3-1 0,-1 0 0,1 0 0,-4-3 0,-1 0 0,1-1 0,-4 0 1,1-2-1,-3 0 0,0 3 0,1-3-1,-1 0 1,0 0-1,1 1-1,-1-1 1,0 0 0,-1-1-1,1 1-69</inkml:trace>
        </inkml:traceGroup>
        <inkml:traceGroup>
          <inkml:annotationXML>
            <emma:emma xmlns:emma="http://www.w3.org/2003/04/emma" version="1.0">
              <emma:interpretation id="{5BBA3965-41F3-4A97-9F8A-E8DA0F529C1C}" emma:medium="tactile" emma:mode="ink">
                <msink:context xmlns:msink="http://schemas.microsoft.com/ink/2010/main" type="inkWord" rotatedBoundingBox="21243,11049 21308,11050 21302,11813 21237,11812"/>
              </emma:interpretation>
              <emma:one-of disjunction-type="recognition" id="oneOf11">
                <emma:interpretation id="interp55" emma:lang="ko-KR" emma:confidence="0">
                  <emma:literal>1</emma:literal>
                </emma:interpretation>
                <emma:interpretation id="interp56" emma:lang="ko-KR" emma:confidence="0">
                  <emma:literal>l</emma:literal>
                </emma:interpretation>
                <emma:interpretation id="interp57" emma:lang="ko-KR" emma:confidence="0">
                  <emma:literal>|</emma:literal>
                </emma:interpretation>
                <emma:interpretation id="interp58" emma:lang="ko-KR" emma:confidence="0">
                  <emma:literal>ㅣ</emma:literal>
                </emma:interpretation>
                <emma:interpretation id="interp5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531007.7936">7166 9778 63,'0'-6'9,"4"3"-9,0-1 0,-1 0 1,-1 4-1,0 0 0,0 0 1,-2 0-1,0 0 1,-4 0 0,1 0 1,-1 0 0,-2-2 1,1 2-1,-1 0 0,1 0-1,-1 2 0,3 0-1,1 0 0,0 2 0,0 1 1,1 0 0,-3 1 0,4 1 2,-2 4-1,2 2 0,2 3 1,-2 4 0,4 4-1,-3 2 0,1 3 0,2 2-1,-2 2-1,-1 1 1,1-1-1,0-2 1,2-2 1,-2-1 1,-1-3 2,-1 1 1,0-4 1,-1 0 0,-1-2 0,0-2-2,0 2-1,2-2-1,0-1-1,-2-1 0,0-1-1,1-2 0,-1-1 1,0-1 0,-2-2 0,3 0-1,-1 1 0,-2-1 0,2 0-1,0-2 1,2 0-1,-1-1-2,-1-1-3,0 1-5,0-3-6,2 3-4,-2 1 1,2-1 5,-2-1 5,2 3 3,2-3-69</inkml:trace>
        </inkml:traceGroup>
      </inkml:traceGroup>
    </inkml:traceGroup>
    <inkml:traceGroup>
      <inkml:annotationXML>
        <emma:emma xmlns:emma="http://www.w3.org/2003/04/emma" version="1.0">
          <emma:interpretation id="{324F0A8A-A193-4EE1-8CD1-5532DA78622E}" emma:medium="tactile" emma:mode="ink">
            <msink:context xmlns:msink="http://schemas.microsoft.com/ink/2010/main" type="paragraph" rotatedBoundingBox="18966,12131 21365,12266 21326,12955 18927,128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ABD087-9728-4C29-A044-B06180770FD7}" emma:medium="tactile" emma:mode="ink">
              <msink:context xmlns:msink="http://schemas.microsoft.com/ink/2010/main" type="line" rotatedBoundingBox="18966,12131 21365,12266 21326,12955 18927,12820">
                <msink:destinationLink direction="with" ref="{E60D1F21-A877-42C2-A323-8E70E66FA3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085775-E147-457D-B39C-D5AB006B1239}" emma:medium="tactile" emma:mode="ink">
                <msink:context xmlns:msink="http://schemas.microsoft.com/ink/2010/main" type="inkWord" rotatedBoundingBox="18966,12131 20184,12199 20145,12889 18927,12820"/>
              </emma:interpretation>
              <emma:one-of disjunction-type="recognition" id="oneOf12">
                <emma:interpretation id="interp60" emma:lang="ko-KR" emma:confidence="0">
                  <emma:literal>이</emma:literal>
                </emma:interpretation>
                <emma:interpretation id="interp61" emma:lang="ko-KR" emma:confidence="0">
                  <emma:literal>어</emma:literal>
                </emma:interpretation>
                <emma:interpretation id="interp62" emma:lang="ko-KR" emma:confidence="0">
                  <emma:literal>너</emma:literal>
                </emma:interpretation>
                <emma:interpretation id="interp63" emma:lang="ko-KR" emma:confidence="0">
                  <emma:literal>여</emma:literal>
                </emma:interpretation>
                <emma:interpretation id="interp64" emma:lang="ko-KR" emma:confidence="0">
                  <emma:literal>러</emma:literal>
                </emma:interpretation>
              </emma:one-of>
            </emma:emma>
          </inkml:annotationXML>
          <inkml:trace contextRef="#ctx0" brushRef="#br0" timeOffset="532567.6642">4902 11057 70,'-5'-2'3,"1"0"-3,1 0 1,-1 2-1,2 4 0,-1-1 0,1 3 0,-4 1 0,1-1 0,1 1 1,-1 4-1,1 0 1,-2 2-1,-1 3 0,2 4 1,-1 2-1,1 0 0,1 0 0,2-2 0,0 0 0,4 0 0,0 0 0,2 0 0,1-2 0,3 1 0,-1-3 0,4-3 0,0 1 0,2-3 0,3-2 0,-1 0 0,3-1-1,-2-3 1,4 1 0,-2-3 0,3 1 0,-3-2 0,0-2 0,0-2 0,-1-2 0,-3 1 0,1-3 1,-2-1-1,-1-2 2,-1-4-1,0 2 0,0-3 1,0 1-1,-2-2 1,-1-1-1,-3 1 1,-3 1 0,0-1 2,-4 2 1,-2 0 2,-1 1 2,-2-1 0,-3 2 0,1 0-4,0 2 1,-2 2-4,2-3 0,0 3-2,-2 0 0,0 0 0,-2-1-3,2 1 0,0 1-3,2-1 0,0 2-1,0-1 1,2 1 0,-2 1 0,1-1 1,3 1 0,-1 0-1,3 1 2,-1 1 0,2-2 1,2 2-72</inkml:trace>
          <inkml:trace contextRef="#ctx0" brushRef="#br0" timeOffset="533122.1416">6004 10922 60,'-3'-4'11,"-1"0"-10,2 1-1,-1 1 0,3 0 0,0 0 0,-4 4 1,2-2 0,0 2 1,0 1-1,1 3-1,-1 3 1,0 0-1,0 6 1,2 3-1,2 2 0,-4 6 1,2 1 0,2 4 0,-4 4 1,4 1 0,0 2 1,0-1 0,-1-2 2,-1-3 1,0 1 0,-1-2 1,-1 0-1,0-3-2,0-1-1,2-1-1,0-3-1,2-1-1,-2-2-2,2-2-5,1-3-3,1-2-1,2-2 1,1-4 3,2-1 2,4-5 2,-28-30-30,32 22-10</inkml:trace>
        </inkml:traceGroup>
        <inkml:traceGroup>
          <inkml:annotationXML>
            <emma:emma xmlns:emma="http://www.w3.org/2003/04/emma" version="1.0">
              <emma:interpretation id="{09C67E9C-3476-464E-B0BC-AB4025F391FB}" emma:medium="tactile" emma:mode="ink">
                <msink:context xmlns:msink="http://schemas.microsoft.com/ink/2010/main" type="inkWord" rotatedBoundingBox="20958,12301 21362,12323 21328,12932 20924,12910"/>
              </emma:interpretation>
              <emma:one-of disjunction-type="recognition" id="oneOf13">
                <emma:interpretation id="interp65" emma:lang="ko-KR" emma:confidence="0">
                  <emma:literal>2</emma:literal>
                </emma:interpretation>
                <emma:interpretation id="interp66" emma:lang="ko-KR" emma:confidence="0">
                  <emma:literal>고</emma:literal>
                </emma:interpretation>
                <emma:interpretation id="interp67" emma:lang="ko-KR" emma:confidence="0">
                  <emma:literal>그</emma:literal>
                </emma:interpretation>
                <emma:interpretation id="interp68" emma:lang="ko-KR" emma:confidence="0">
                  <emma:literal>?</emma:literal>
                </emma:interpretation>
                <emma:interpretation id="interp69" emma:lang="ko-KR" emma:confidence="0">
                  <emma:literal>근</emma:literal>
                </emma:interpretation>
              </emma:one-of>
            </emma:emma>
          </inkml:annotationXML>
          <inkml:trace contextRef="#ctx0" brushRef="#br0" timeOffset="534049.6635">6834 11212 68,'-3'-2'0,"1"4"1,-2-4-1,2 2 0,2-6 1,2 1-1,-2-2 0,2-1 1,-2 1 0,0 0 0,0-1 0,2-1 0,0 2 0,0-2 1,-1 0 0,3 0 1,1-1-1,1 1 0,-1 0 0,5-2-2,-1 2 1,2 0-1,0 0 1,1 0 0,1 0 0,0 3 0,1-1 1,-1 5 0,0 0 0,2 4-1,-1 3 0,-1 3 0,2 5-2,-1 1 2,-1 3-1,2 3 0,-3 2 0,-1-1-1,-3 5 0,-1-2 1,-4-1 0,1-1 1,-4 0 1,0-4 0,-4-1 1,-1-1 2,0-1 2,-3-1 1,-1 1-1,0-2-1,-2 1-1,0 1-4,0 0 1,-2-3-1,1 1 0,-1 2 1,0-2-2,-2-1 1,3 1-1,-1 0 0,0-2 0,2 0 0,2-2 1,0-2-1,2 0 1,1-3 0,1 0-2,-1-1 1,3-1-1,1-2 0,2-2-1,0 2 1,2-3-1,-1 3 0,3-2 1,0 0 0,-1 0 1,1 0 0,2 1-1,-1 1 1,0 1 0,5 1-1,-1 4-1,0-3 2,2 5-1,2-1-1,-1 2 1,5 0-1,-1-1 0,4 1-2,2-2 0,0 0-4,0 1-1,-2-5-1,2 3 0,0-5 3,-2 1 2,0 0 2,-33-33-61</inkml:trace>
        </inkml:traceGroup>
      </inkml:traceGroup>
    </inkml:traceGroup>
    <inkml:traceGroup>
      <inkml:annotationXML>
        <emma:emma xmlns:emma="http://www.w3.org/2003/04/emma" version="1.0">
          <emma:interpretation id="{1A23365E-999B-4901-8312-850E6BCF0530}" emma:medium="tactile" emma:mode="ink">
            <msink:context xmlns:msink="http://schemas.microsoft.com/ink/2010/main" type="paragraph" rotatedBoundingBox="18946,12998 21749,13224 21676,14117 18874,138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58A54F8-3E28-485B-9D2F-C3EC1DB93826}" emma:medium="tactile" emma:mode="ink">
              <msink:context xmlns:msink="http://schemas.microsoft.com/ink/2010/main" type="line" rotatedBoundingBox="18946,12998 21749,13224 21676,14117 18874,13891">
                <msink:destinationLink direction="with" ref="{E60D1F21-A877-42C2-A323-8E70E66FA3D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E39955-7B06-47B3-8725-EFDCABFCB8DC}" emma:medium="tactile" emma:mode="ink">
                <msink:context xmlns:msink="http://schemas.microsoft.com/ink/2010/main" type="inkWord" rotatedBoundingBox="18946,12998 20847,13151 20775,14045 18874,13891"/>
              </emma:interpretation>
              <emma:one-of disjunction-type="recognition" id="oneOf14">
                <emma:interpretation id="interp70" emma:lang="ko-KR" emma:confidence="0">
                  <emma:literal>야</emma:literal>
                </emma:interpretation>
                <emma:interpretation id="interp71" emma:lang="ko-KR" emma:confidence="0">
                  <emma:literal>아</emma:literal>
                </emma:interpretation>
                <emma:interpretation id="interp72" emma:lang="ko-KR" emma:confidence="0">
                  <emma:literal>얘</emma:literal>
                </emma:interpretation>
                <emma:interpretation id="interp73" emma:lang="ko-KR" emma:confidence="0">
                  <emma:literal>여</emma:literal>
                </emma:interpretation>
                <emma:interpretation id="interp74" emma:lang="ko-KR" emma:confidence="0">
                  <emma:literal>역</emma:literal>
                </emma:interpretation>
              </emma:one-of>
            </emma:emma>
          </inkml:annotationXML>
          <inkml:trace contextRef="#ctx0" brushRef="#br0" timeOffset="538697.2338">4961 12173 67,'-6'-9'6,"4"0"-5,-1-6-1,1 4 1,0 2-1,0 2 1,-1-1-1,-3 1 0,1 2 1,-1-1-1,-1 3 2,2-1-1,-5 2 0,3 0 1,-2 2 0,-2 0 0,2 4 0,0-2 0,1 3-2,1-1 1,0 1-1,1 3-1,3-1 1,-1 0 0,0 1-1,1 1 1,3 0 0,-2 0 0,2 0 0,2 2 0,0-2 0,1 2 0,-1 0-1,2 0 1,-1 0 0,1 0 0,2 0 0,-1 0 0,0 0-1,3 0 1,-1 1 0,2-1 0,0 2 0,0-2 0,2 0-1,-1-4 1,2 1 0,1-3-1,2-3 1,-1 0 0,-1 0 0,2-2 0,-3-2 0,3 0 0,-4 0 0,2-3 0,-1-1 0,-1 1 0,2-3 0,-2 1 0,0 0 1,0-2-1,-4 1 1,2-1 0,-1 0 1,-3-2-1,3 0 1,-1 0 0,-2 0 1,1-1-1,-3 1 0,1 0 0,-2-2 0,0 2 0,-2 0 0,-2 0 1,0 0-1,-2 0 2,-1-2 0,-1 2 1,-1-1 1,2-1 1,-3-2 0,-1 1 1,2-3 0,-2 1-2,2 1-1,-3 3 1,3-1 0,-2 0 2,0 0 0,0 2 2,0 0 1,-2 0 1,2 0-1,-2 2-1,0 0-1,0 2-1,0 0-2,-2 1-2,2 1-2,0 1 0,0 2-1,-2 0 0,1 1 0,-1 1-3,0 0-2,0 1-6,2-1-10,0 4-8,2-2-8,2 3-1,0 1 6,-1-1 9,1 6 9,-2-2 7,0 6-73</inkml:trace>
          <inkml:trace contextRef="#ctx0" brushRef="#br0" timeOffset="540201.221">5636 12275 75,'-8'0'2,"5"-2"-2,-3-1 1,5 1 0,2-2-1,-1 1 0,0 1 2,0-2 0,-1 2 3,1 0 3,-2 1 2,2 1 1,2 0 0,-1 0-3,5-2-2,3 2-2,2-2-2,3 2 0,7 0-2,0 2-1,5-2 0,1 2 0,1-2 1,1 0 0,-2-2 0,2 0 0,-1 2 0,-3-4 0,1 2 0,-2 1 0,-2-1 1,-4 0-1,-2 2 1,-1 0-1,-2 0-3,-3 0-8,0 0-4,-1 2-2,2-2 3,1 2 5,-10-26-68</inkml:trace>
          <inkml:trace contextRef="#ctx0" brushRef="#br0" timeOffset="540700.872">6298 11865 70,'7'-11'3,"4"2"-2,2 1-2,2 1 0,-6 11 1,-4 3-1,1 2 1,-4 4 0,-2 5 0,-6 2 1,1 4 0,-5 3 0,-1 2 1,-1 1 1,-3-1 0,1 0 0,1-2-1,-2 1 0,2-5-1,2-1-1,2-3 1,2-3-1,2-3-1,1 0 1,2-3 0,-2 0 0,3-1 0,1 0 0,0 0 0,1 0 0,1 2 0,2 0 0,0-4 0,1 2-1,2-1 1,1-3 0,-1 1 0,4-3 0,0 1 0,0-4-1,3 0 1,-1-4-1,4 1 0,-1-3 1,2-1 1,2-2 0,0 0 0,0 1-1,2 1 1,0 0-1,0 1 0,0 1 0,-2 1 0,2 1 0,-2 1 0,-2 0 0,-1 0-1,-1 2-1,1 0 0,-7 0 0,1 0 0,-1 2-1,-3-2 1,0 2 0,-1-4 0,-3 0-67</inkml:trace>
          <inkml:trace contextRef="#ctx0" brushRef="#br0" timeOffset="541031.147">6486 12029 68,'-6'-4'2,"3"1"-1,-1-1-1,4 4 0,4-2 1,-1 2-1,1 6 2,0 3 1,1 5 2,1 8 2,1 6 4,2 3 1,0 5 1,0 2-1,-1 4-1,1 0-3,0 4-2,-2-2-1,0-2-3,1-4 0,-3-3-1,-3-3 0,2-2 1,-2-3-1,-1-3 1,3-2-1,-2-2 1,1-2 0,-3-2-2,4-3-1,-2-2-5,0-2-5,0 0-7,-1-1-2,1-3 1,2 1 4,0-3 5,-3 1 4,5-1 3,-2 1-68</inkml:trace>
        </inkml:traceGroup>
        <inkml:traceGroup>
          <inkml:annotationXML>
            <emma:emma xmlns:emma="http://www.w3.org/2003/04/emma" version="1.0">
              <emma:interpretation id="{7B0B1EB6-501D-4FB0-96B8-0C99BA241BAB}" emma:medium="tactile" emma:mode="ink">
                <msink:context xmlns:msink="http://schemas.microsoft.com/ink/2010/main" type="inkWord" rotatedBoundingBox="21150,13254 21742,13302 21702,13796 21110,13748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고</emma:literal>
                </emma:interpretation>
                <emma:interpretation id="interp78" emma:lang="ko-KR" emma:confidence="0">
                  <emma:literal>z</emma:literal>
                </emma:interpretation>
                <emma:interpretation id="interp7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543279.9789">7013 12144 71,'-2'-2'3,"2"2"-1,0-4-2,4 3 0,-2-1 1,0-2 0,-1 0 2,-1 1-1,-1-3 3,1 1 2,0-1 0,0-1 1,1 2-1,-1-3-1,4 1-1,0-2-2,3 0 0,4-2-2,0 0-1,2 0-1,3 0 0,1-2 0,3 4 0,-2 0 1,2 2-1,0 5 0,0 2 0,-2 5-1,-1 3 1,-1 1 0,1 7-1,-5 1-2,1 4 0,-4 3-1,-3 0 1,-3 1 2,-4 1 2,-5-1 0,-1 1 2,-2-2-1,-2-1 0,-4-1 1,2 0 0,-1 0-2,1 0 1,-2-2 0,3-2 0,1-1-1,0-3 1,0-3-1,2-2 1,-1-1 0,3-1-1,2-2-1,1 1 1,4-4-1,-2 1 1,4-1-2,-2 0 1,2 2 1,0-2 0,1-2 0,5 0 1,1 1-2,0-1 1,4-1 0,1 1 0,3 0 1,1-2 0,2 0 0,0 0 0,0 0 0,2 0-1,0 1 1,2 1-2,-2 0 1,1 0-1,-1 0-2,2 0-3,0-2-5,1 0 2,4-4 0,2 1 3,2-8-63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7:50.4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B5BDAF44-821A-4F1F-AF6F-82D90DD8395D}" emma:medium="tactile" emma:mode="ink">
          <msink:context xmlns:msink="http://schemas.microsoft.com/ink/2010/main" type="writingRegion" rotatedBoundingBox="13001,9999 14245,17448 12887,17674 11643,10226"/>
        </emma:interpretation>
      </emma:emma>
    </inkml:annotationXML>
    <inkml:traceGroup>
      <inkml:annotationXML>
        <emma:emma xmlns:emma="http://www.w3.org/2003/04/emma" version="1.0">
          <emma:interpretation id="{8AD7F39A-3C71-402F-BEF8-DB6CF2ED894E}" emma:medium="tactile" emma:mode="ink">
            <msink:context xmlns:msink="http://schemas.microsoft.com/ink/2010/main" type="paragraph" rotatedBoundingBox="13001,9999 14245,17448 12887,17674 11643,10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8F22A6-37BC-472E-90E0-85184C983C3B}" emma:medium="tactile" emma:mode="ink">
              <msink:context xmlns:msink="http://schemas.microsoft.com/ink/2010/main" type="line" rotatedBoundingBox="13001,9999 14245,17448 12887,17674 11643,10226"/>
            </emma:interpretation>
          </emma:emma>
        </inkml:annotationXML>
        <inkml:traceGroup>
          <inkml:annotationXML>
            <emma:emma xmlns:emma="http://www.w3.org/2003/04/emma" version="1.0">
              <emma:interpretation id="{C9239DD9-6D1F-4D7E-8CA1-FE7163279FDE}" emma:medium="tactile" emma:mode="ink">
                <msink:context xmlns:msink="http://schemas.microsoft.com/ink/2010/main" type="inkWord" rotatedBoundingBox="12434,10076 12643,10971 11825,11162 11617,10266"/>
              </emma:interpretation>
              <emma:one-of disjunction-type="recognition" id="oneOf0">
                <emma:interpretation id="interp0" emma:lang="ko-KR" emma:confidence="0">
                  <emma:literal>.</emma:literal>
                </emma:interpretation>
                <emma:interpretation id="interp1" emma:lang="ko-KR" emma:confidence="0">
                  <emma:literal>』</emma:literal>
                </emma:interpretation>
                <emma:interpretation id="interp2" emma:lang="ko-KR" emma:confidence="0">
                  <emma:literal>꼬</emma:literal>
                </emma:interpretation>
                <emma:interpretation id="interp3" emma:lang="ko-KR" emma:confidence="0">
                  <emma:literal>*</emma:literal>
                </emma:interpretation>
                <emma:interpretation id="interp4" emma:lang="ko-KR" emma:confidence="0">
                  <emma:literal>㉡</emma:literal>
                </emma:interpretation>
              </emma:one-of>
            </emma:emma>
          </inkml:annotationXML>
          <inkml:trace contextRef="#ctx0" brushRef="#br0">-1762 9696 52,'2'5'14,"2"4"-13,-1 2-1,-1 0 0,-2-5 1,0-3 0,-4-1 0,1 0-1,-3-2 1,-1 0 0,-2 0-1,0-2 1,-2 0 0,-2 0 1,0-1-1,-1-1 1,-1 2-1,2-1 0,-1 1-1,-1 2 1,1-2-1,-3 2 0,-1 0 1,0 0-1,-2 0 1,0 0 1,-2 0 0,0-2 1,-2 2 2,2-2-1,-2-1 3,3-1-2,-3-1 1,4-3-1,0-1-2,0 0 0,1 0 2,3-2 0,0-2 0,-1 0-1,3 1-3,-1-3 1,0 0-1,4-1 1,0 0 0,2-3-1,0 3 0,0-4-1,4 0-1,1 0 1,2 1-1,0-2 0,2 0 1,2 0 0,0-5 2,2 1 0,-1-3 0,3-1 2,-1 2 0,1-1 1,1-1 1,0 2 1,2-1 0,1 5 0,0-1-1,1 2-1,2 0-2,2 4-1,-2-2-2,1 3 0,-1 3 0,1-1 0,3 2-1,-1 2 1,4 1-1,0-1 0,4 1 1,2 1-1,-3 0 1,3 0-1,0 0 0,-3 2 0,1-1 1,0 1 0,-1 3-1,-1 1 1,-3 1 1,-1 6 0,-2-1 0,2 3-2,1 1 0,-3 2 0,2 0 0,-1 0 2,-3 2 0,3 0-1,-3 2 1,1-2-1,-2 2 1,-1 1 0,1-1 1,-2 2 0,0 1 1,0 2-1,-2 1 1,0 1 1,-1 3 0,-3 1 0,2 2 0,-3-1 0,2 3 0,-5-1 1,1 0 1,-4-1 3,1-1 5,-1-1 5,-4-2 4,1-2 1,-3 0 2,1 0 0,0-3 0,-2 1-4,-2 0-3,2 0-5,-2 2-3,-2 0-2,0 2-2,-1 0 1,-1 0-1,-1 0 0,-1 2-3,-3-2 0,0 0 2,-2-2-2,0 0 0,2-4-1,0 1-7,2-5-12,-2-1-15,-2 0-21,2-2-19,-2-1-13,0-3 2,2-1 18,2-2 24,5-2 19,4-2 13,5-4 5,8-3-72</inkml:trace>
          <inkml:trace contextRef="#ctx0" brushRef="#br0" timeOffset="-958.6268">-2189 9015 67,'-3'-2'7,"-3"0"-7,-1 2 1,1 0 0,1 2 0,-1-2 0,1 2 0,-1-2-1,1 2 1,-2-2 0,1 0 1,1 2 0,-3 0 0,5-1 0,-3 1 0,3 0-1,1 0 1,0 0-2,2 0 2,0 1 2,2-1 3,2-2 2,1 2 3,0-2 4,3 2 0,-1-2 3,4-2 1,2 2-1,1-2-2,3 0-2,-1-1-5,2 1-4,1 2-2,1-4-2,0 2-1,0 2 0,0-2-1,-2 2 0,-1 2 0,-1-2 1,-3 2 1,0 2 0,-2-2-1,-2 1 0,2 1-1,-4 1 1,0 1-1,-1 1 1,-1 0 0,1 2 0,-5 1 1,1 1 0,-2-1 1,-2 1 1,-1-1-1,-3 0 2,-3 1 0,0 0 0,-2-1 0,0 0-1,-2 0-1,1-3 1,-3 0 0,-1-1-1,1-1 1,-1 1-1,1-3-2,-1 1-1,-1 1-1,1-1-1,-1 0-2,1 1 0,0 2 0,1-1 0,2 3 0,0 0 1,2 0-1,2 2 0,2 0 2,0 2-1,1-2 1,3-2 1,1 2-1,2-4 1,-2 2 0,4-3 0,-2 1 1,2-1-1,1-1 1,3 1 0,-1-1 0,1 0 1,1-1 2,2-2 1,2 2 0,4-3 1,-1 1 1,4 0 2,1-2 4,1 0 1,0-2 1,2 2-2,0-2 1,-2 1 0,2-1-1,-1-2-1,1 0-4,-2 1-2,0-1-2,-1 1-1,-5 1 0,1 0-2,-4 0-3,0-2-6,-2 3-14,0-3-24,0 2-29,-3 0-9,3 0 20,-4 1 23,3-1 23,-16-2-55</inkml:trace>
        </inkml:traceGroup>
        <inkml:traceGroup>
          <inkml:annotationXML>
            <emma:emma xmlns:emma="http://www.w3.org/2003/04/emma" version="1.0">
              <emma:interpretation id="{E766598D-E729-41AB-9959-AEBF41A784F0}" emma:medium="tactile" emma:mode="ink">
                <msink:context xmlns:msink="http://schemas.microsoft.com/ink/2010/main" type="inkWord" rotatedBoundingBox="13076,10249 13180,13752 13120,13754 13015,10251"/>
              </emma:interpretation>
              <emma:one-of disjunction-type="recognition" id="oneOf1">
                <emma:interpretation id="interp5" emma:lang="ko-KR" emma:confidence="0">
                  <emma:literal>-</emma:literal>
                </emma:interpretation>
                <emma:interpretation id="interp6" emma:lang="ko-KR" emma:confidence="0">
                  <emma:literal>_</emma:literal>
                </emma:interpretation>
                <emma:interpretation id="interp7" emma:lang="ko-KR" emma:confidence="0">
                  <emma:literal>ㅡ</emma:literal>
                </emma:interpretation>
                <emma:interpretation id="interp8" emma:lang="ko-KR" emma:confidence="0">
                  <emma:literal>一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73.1173">-1092 9013 73,'2'-11'1,"-1"0"1,3-1-2,0 1 1,-4 7 1,-2 2-2,2 0 1,-2 2 0,2 0 0,0 2 0,-2 0 1,0 0 0,-1 3 0,1-1 0,-2 3 1,2 2 0,1 2 0,-1 4 0,2 3 1,0 2 0,0 6 2,0 3 0,0 2 0,2 4 0,-1 1 1,1 4 0,0 2 1,2 2-2,-1 0 0,1 1-4,0 1-1,-1 0 0,1-1-1,0 1 2,1 1-1,1-1 4,-1 1 1,0 1 4,1 3 1,-1 2 1,-1 3-1,2 3-2,-3 1-2,3 2-2,-3 2-1,1 3-1,0 3-1,-1 3 1,-1-1-1,-2 1 0,-2-3 1,2-3 3,-2-1 6,1-4 4,-1-4 2,0 1 0,0-5-1,-2 5-1,4-1-2,-1 1-2,1-1-4,0 0-1,0-3-3,0 2-3,-2-1 1,4 3 0,-2-3 0,1-1 1,1 0-2,0-4-1,2-2 1,-2 0 3,1-3 0,1-4 4,0-4 2,-1-1 3,1-5 1,-1 1-1,-1-4 2,0-1-3,0-1 0,0-1-2,0-4 0,-1-2-3,1-2-1,-2 0 1,2-1-1,-2-1 0,0 0 1,0-1-3,-2 0 0,0-3 0,1 1-1,-1 0 2,0 0 0,2-2 0,-2 0 1,2-2-1,-4 0 0,3-2-2,-1 0 2,-2-1-2,4-1 2,-2 1-2,1-3 1,-1 1-2,0-2 0,2 2 0,-2-3 0,2 1-4,0 0-2,-2-2-7,2 0-13,0 0-22,0 0-30,0-2-26,2 0-13,-2-1 15,4-1 34,-2-3 29,-1-2 22,1-4-56</inkml:trace>
        </inkml:traceGroup>
        <inkml:traceGroup>
          <inkml:annotationXML>
            <emma:emma xmlns:emma="http://www.w3.org/2003/04/emma" version="1.0">
              <emma:interpretation id="{02569A30-A797-409F-97B2-53BBE9796AA6}" emma:medium="tactile" emma:mode="ink">
                <msink:context xmlns:msink="http://schemas.microsoft.com/ink/2010/main" type="inkWord" rotatedBoundingBox="13175,14872 13622,17552 13090,17641 12642,1496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_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…</emma:literal>
                </emma:interpretation>
                <emma:interpretation id="interp14" emma:lang="ko-KR" emma:confidence="0">
                  <emma:literal>一</emma:literal>
                </emma:interpretation>
              </emma:one-of>
            </emma:emma>
          </inkml:annotationXML>
          <inkml:trace contextRef="#ctx0" brushRef="#br0" timeOffset="132027.6608">-948 13592 106,'-6'-2'2,"3"-1"0,-5 1-1,5 2 0,-1 2-1,-3 1 1,1 3 0,-1-2-1,0 3 0,1-2 1,-1 1-1,1 1 1,3 0-1,-1 3 1,2-1 0,1 3-1,-1 1 0,2 5 0,0 3 0,0 2 0,0 5 0,2 3 0,1 7 0,1 6 0,1 7-1,-1 4 1,3 3 0,-1 6 0,1 1 1,0 5-1,1 5 1,-1-2-2,0 0 1,-3-2 0,1 2 0,-1 0 0,-2-4 1,-2-5 1,-4-6-1,2-5 0,-1-2 0,-1-2 1,-1-3 0,1 1-1,0-1 1,-1 1 1,1-1 2,-1-2 0,-1 0-1,1 1-1,1 1-2,0 1 0,1-1-1,-1-2 0,0-2 1,3-4-1,-1 0 0,0-5 3,0-2 2,0-4 2,1-5 2,-1 0 0,-2-2-1,2 0-3,2 2-2,-2 0-2,2 2 1,0 1 1,-1 1 2,-1 1 1,0 1 0,2-3-1,0 1-2,0-1-1,0 1 0,0-2-1,0-1 0,0 1 1,0-4-1,2-2 0,-2-3-1,2 0-2,-2-5-4,0 1-7,0 0-8,0-2-4,1 1 2,3-3 6,-4-3 6,6 3-99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8:04.52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BF953BC-8861-44B9-9E12-4DEC7AA61AC1}" emma:medium="tactile" emma:mode="ink">
          <msink:context xmlns:msink="http://schemas.microsoft.com/ink/2010/main" type="writingRegion" rotatedBoundingBox="17028,9934 17770,17688 16594,17801 15852,10047">
            <msink:destinationLink direction="with" ref="{8BFE9248-6D22-4F04-9633-A66025BBAB71}"/>
          </msink:context>
        </emma:interpretation>
      </emma:emma>
    </inkml:annotationXML>
    <inkml:traceGroup>
      <inkml:annotationXML>
        <emma:emma xmlns:emma="http://www.w3.org/2003/04/emma" version="1.0">
          <emma:interpretation id="{79E42A03-CECA-4180-940D-95A4849EE199}" emma:medium="tactile" emma:mode="ink">
            <msink:context xmlns:msink="http://schemas.microsoft.com/ink/2010/main" type="paragraph" rotatedBoundingBox="17028,9934 17770,17688 16594,17801 15852,10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D3779F-D335-4A67-B75B-A1C51F45702F}" emma:medium="tactile" emma:mode="ink">
              <msink:context xmlns:msink="http://schemas.microsoft.com/ink/2010/main" type="line" rotatedBoundingBox="17028,9934 17770,17688 16594,17801 15852,10047"/>
            </emma:interpretation>
          </emma:emma>
        </inkml:annotationXML>
        <inkml:traceGroup>
          <inkml:annotationXML>
            <emma:emma xmlns:emma="http://www.w3.org/2003/04/emma" version="1.0">
              <emma:interpretation id="{F3F69A40-19F5-48CD-82D8-47133E6E74FF}" emma:medium="tactile" emma:mode="ink">
                <msink:context xmlns:msink="http://schemas.microsoft.com/ink/2010/main" type="inkWord" rotatedBoundingBox="16409,9993 16769,13764 16475,13792 16114,10022">
                  <msink:destinationLink direction="with" ref="{45EC445C-4B50-4E13-BDB9-DC0FADDCC3F6}"/>
                </msink:context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_</emma:literal>
                </emma:interpretation>
                <emma:interpretation id="interp2" emma:lang="ko-KR" emma:confidence="0">
                  <emma:literal>-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…</emma:literal>
                </emma:interpretation>
              </emma:one-of>
            </emma:emma>
          </inkml:annotationXML>
          <inkml:trace contextRef="#ctx0" brushRef="#br0">-2331-4625 56,'-2'-7'5,"4"1"-5,-2 1 1,3 3-1,-4 8 1,-1-1-1,0 1 1,0-1 0,2 0 0,0 1 0,0 1 0,0 1 0,-2-1 2,2 2-1,-1 0 2,-1 2 0,2 4 0,-4 1-1,4 4 0,-2 2-1,2 4 1,0 3 0,2 5 1,0 5-1,-2 1-1,2 2-1,0 3 0,-2 1-2,1 1 2,1 3-1,0-3 0,-2 2 1,0 1-1,2-1 0,-4 2 0,2 0 1,2 0 2,-4 2 1,2-2 1,0 0 1,0-1 0,0-3-1,2 0-2,0-1 1,-1-2-1,3-4-1,0 0-1,-2-3-1,-1-1 1,3 0-1,-2-1 0,0 3 0,1 1 0,-1-1 0,0 2 1,0 0-1,-2 2 0,-2 2 0,4-2-2,-4 2 2,2 1 0,2-1 0,-4 0 0,4 0 1,0 1-1,-2-3 0,2 2 0,-2-2 1,1-2-1,-1 0 0,2-1 1,0 1 0,-2-4 0,4 3 0,-3-5-1,1-1 1,0-4-1,-2 1 0,2-3 1,0 0-1,1 1 0,-1 1 0,2-2 1,-2 1-1,0 1 1,-1-4-1,1 3 1,-2-1 0,2 2 0,0-1 0,0-1 0,0-2-1,1-1 1,-1 0-2,0-4 1,0 2 1,-1-2 0,-1 0 1,2-2 0,-2-1-1,-2-1 1,2-1 0,0-1-1,0 1 0,-1-2 0,1 1 0,0 1-1,0 1 0,0 1 0,0-3 0,1 1 0,-1 1 0,0-1 1,2-1 0,-2-1-1,0 0 1,0-2 0,0 0-1,-2 2 1,2-2 1,0 0-2,0-2 1,0 2 0,0-2-1,2 2 0,-2 0 0,0-4 1,0 4 0,0-4 1,0 2 0,0 2-1,0-3-1,-2 2 1,4-2-1,-2 1 1,0 0-2,0 0 1,0 0 0,0 2 1,0-2-1,2 0 1,-2 1-1,0-1 0,2-2 1,-2 0 2,2 1 2,-2-1 2,0 0 1,0 0 0,0 1-2,-2-1-3,2 0-2,0-1 0,0 1-1,0-1 0,0-1 0,-2 1-3,2-1-4,0-1 0,0 1-2,2-1-4,-2-1-1,0 1-3,2-2-2,0 0 0,-2 0 2,3 1 3,-3-1 2,2 2 3,0 1 1,0-1 1,0-1 2,-2 1 2,0 0 0,-41-39 1,40 39-56</inkml:trace>
        </inkml:traceGroup>
        <inkml:traceGroup>
          <inkml:annotationXML>
            <emma:emma xmlns:emma="http://www.w3.org/2003/04/emma" version="1.0">
              <emma:interpretation id="{30C44DDF-4B76-4660-894E-AB871248E013}" emma:medium="tactile" emma:mode="ink">
                <msink:context xmlns:msink="http://schemas.microsoft.com/ink/2010/main" type="inkWord" rotatedBoundingBox="17468,14526 17770,17688 16594,17801 16291,14638"/>
              </emma:interpretation>
              <emma:one-of disjunction-type="recognition" id="oneOf1">
                <emma:interpretation id="interp5" emma:lang="ko-KR" emma:confidence="0">
                  <emma:literal>난</emma:literal>
                </emma:interpretation>
                <emma:interpretation id="interp6" emma:lang="ko-KR" emma:confidence="0">
                  <emma:literal>늬</emma:literal>
                </emma:interpretation>
                <emma:interpretation id="interp7" emma:lang="ko-KR" emma:confidence="0">
                  <emma:literal>t</emma:literal>
                </emma:interpretation>
                <emma:interpretation id="interp8" emma:lang="ko-KR" emma:confidence="0">
                  <emma:literal>₩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30997.6728">-2269-13 85,'0'-2'1,"-2"0"0,0 4 0,2-2-1,-2 6 1,1 1 0,-1 0-1,0 2 0,2 2 0,-2 2 0,2 4 0,-2 6-1,2 8 2,2 9 0,2 6 0,1 11 1,3 3-1,-1 5 0,2 7 0,-2 6 0,2 6 1,0 9-2,1 7 1,-3 8 0,2 5 2,-2 8 0,1 3 0,-3 3-1,1-1 0,-1-2-1,1-5 1,-1-8-3,2-3 1,1-10 0,-1-5 0,4-3 1,0-8 0,-2-2-1,-2-5 1,-1-6 0,-3-7-1,-1-7 0,0-6 2,-4-5-1,0-4 2,-1-5 2,-1-2 1,0-6 0,-1-3 0,1-2-3,-1-2-2,1-2-1,0-2 0,1-1 0,-1-2 0,2-1 1,2-1-1,-1-2 0,-3 1 0,2 1 3,-2-2 0,3 0-2,-1-2 3,0-1-5,2 1-2,0-2-4,2-1-5,0 0-3,-1-1 2,1-1 4,4 0 3,-1-2 1,2 4-82</inkml:trace>
          <inkml:trace contextRef="#ctx0" brushRef="#br0" timeOffset="155741.4973">-1722 1576 57,'-2'6'30,"1"3"-29,-1 2 1,2 0-1,0-4-1,-2 0 0,2 2 0,-2-1 0,-2-1 1,3 0-1,-1-1 1,-2-1-1,2-1 0,-1-1 0,1-1 0,-2 0 1,2-4 0,1 0-1,-1 1 0,0-3 0,0-2 0,0-1-1,2-2 1,0 0 0,2-4 1,2 2 0,-2-2 0,1 2-1,1 1 0,1-1 0,3-2 0,-1 2 0,2-2 0,2 0 0,0 1 0,3 1 0,-1-2 0,4 0 1,-3 0-1,3 1 1,-1 1-1,1 0 1,-3 3-2,1 3 1,1 3 0,-3 2 0,1 2 1,1 3-1,0 3 0,1 3 0,-1-2 0,-1 3 1,1 3-2,-2 0 1,-4 1 0,2 1 0,-2-1 0,0 2 1,0-1-1,-2-3 1,-1 1-1,1-1 1,0-3 0,1 0 0,1 0 0,0-3 0,-2-1 0,2-2 0,4-1 0,-4-2 1,0-4 1,1 2 0,-5-6 1,0 1-1,3 0 1,-3-3-2,3-1 0,-1 0 0,0-2-1,2-2-1,-1-1-1,1 1-1,-2-4-3,4-1-2,-2 0-1,2 0 2,-2-1 1,0-1 1,-9-12 1,8 8-85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0:58.4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63B0E714-2CCE-4CCA-8A9F-257C2052BCEA}" emma:medium="tactile" emma:mode="ink">
          <msink:context xmlns:msink="http://schemas.microsoft.com/ink/2010/main" type="writingRegion" rotatedBoundingBox="24399,14223 24795,17445 21595,17839 21199,14617"/>
        </emma:interpretation>
      </emma:emma>
    </inkml:annotationXML>
    <inkml:traceGroup>
      <inkml:annotationXML>
        <emma:emma xmlns:emma="http://www.w3.org/2003/04/emma" version="1.0">
          <emma:interpretation id="{B7CB8FCA-7AA5-4246-AA64-9ECF0D441741}" emma:medium="tactile" emma:mode="ink">
            <msink:context xmlns:msink="http://schemas.microsoft.com/ink/2010/main" type="paragraph" rotatedBoundingBox="21903,15972 24589,15763 24638,16392 21952,1660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72E6B9B-0E3A-4C98-91AB-9D352DB4E425}" emma:medium="tactile" emma:mode="ink">
              <msink:context xmlns:msink="http://schemas.microsoft.com/ink/2010/main" type="line" rotatedBoundingBox="21903,15972 24589,15763 24638,16392 21952,16601"/>
            </emma:interpretation>
          </emma:emma>
        </inkml:annotationXML>
        <inkml:traceGroup>
          <inkml:annotationXML>
            <emma:emma xmlns:emma="http://www.w3.org/2003/04/emma" version="1.0">
              <emma:interpretation id="{2A4FEA9A-5ECA-4DB2-9ADD-D2A1F2381BAA}" emma:medium="tactile" emma:mode="ink">
                <msink:context xmlns:msink="http://schemas.microsoft.com/ink/2010/main" type="inkWord" rotatedBoundingBox="21971,16030 22405,16085 22362,16421 21928,16365"/>
              </emma:interpretation>
              <emma:one-of disjunction-type="recognition" id="oneOf0">
                <emma:interpretation id="interp0" emma:lang="ko-KR" emma:confidence="0">
                  <emma:literal>~</emma:literal>
                </emma:interpretation>
                <emma:interpretation id="interp1" emma:lang="ko-KR" emma:confidence="0">
                  <emma:literal>N</emma:literal>
                </emma:interpretation>
                <emma:interpretation id="interp2" emma:lang="ko-KR" emma:confidence="0">
                  <emma:literal>i</emma:literal>
                </emma:interpretation>
                <emma:interpretation id="interp3" emma:lang="ko-KR" emma:confidence="0">
                  <emma:literal>.</emma:literal>
                </emma:interpretation>
                <emma:interpretation id="interp4" emma:lang="ko-KR" emma:confidence="0">
                  <emma:literal>`</emma:literal>
                </emma:interpretation>
              </emma:one-of>
            </emma:emma>
          </inkml:annotationXML>
          <inkml:trace contextRef="#ctx0" brushRef="#br0">3197 1727 84,'0'-3'2,"1"-1"-1,-1-3 0,2-2 0,0 0-1,0 0 0,0-4 0,-2 2 0,0-2 1,1 0 0,1 0 0,0 3 0,-2-3 1,0 0 0,2 0-1,-2 0 1,2 3-1,1-1 0,-1 0 0,2 2 1,-2-1-1,1 3 1,1 2-1,0-1 1,-1 1-1,3 1 2,-3 0-1,3 3 0,1-1 1,-1 0-1,-1 0-1,1 2 1,-1 2 0,1 0-1,-1 0 2,1 1-1,1 1 2,0 1 1,2 1 1,0 1 0,0 0 0,2 3-1,0 0-1,2 1-2,-2 2 1,2-2-3,0 4 1,-1-1 0,1-1-1,0 2 2,0-1-2,-1-1 1,1 0 0,-4-2-2,0 0 3,2-4 1,-3-2 3,1 1 2,-2-2 1,-1-3 1,1-1-1,0 0 1,-1-1 2,1-3 1,-2 0 2,3-1-2,-1-1-1,0-3-2,1 2-4,-3-2 0,2-2-1,-1 2-1,-2 0 0,-1-2-1,1 2 0,-1-2-2,1 0-2,0 0-3,-2-2-6,-1 0-11,-1 2-16,0-3-13,2 3-1,-4-4 11,2 0 15,-1-5 13,1-3-76</inkml:trace>
        </inkml:traceGroup>
        <inkml:traceGroup>
          <inkml:annotationXML>
            <emma:emma xmlns:emma="http://www.w3.org/2003/04/emma" version="1.0">
              <emma:interpretation id="{F5807D3F-9091-475D-A109-D05D69B79D79}" emma:medium="tactile" emma:mode="ink">
                <msink:context xmlns:msink="http://schemas.microsoft.com/ink/2010/main" type="inkWord" rotatedBoundingBox="23175,16045 23509,16130 23440,16401 23107,16316"/>
              </emma:interpretation>
              <emma:one-of disjunction-type="recognition" id="oneOf1">
                <emma:interpretation id="interp5" emma:lang="ko-KR" emma:confidence="0">
                  <emma:literal>0</emma:literal>
                </emma:interpretation>
                <emma:interpretation id="interp6" emma:lang="ko-KR" emma:confidence="0">
                  <emma:literal>〇</emma:literal>
                </emma:interpretation>
                <emma:interpretation id="interp7" emma:lang="ko-KR" emma:confidence="0">
                  <emma:literal>O</emma:literal>
                </emma:interpretation>
                <emma:interpretation id="interp8" emma:lang="ko-KR" emma:confidence="0">
                  <emma:literal>o</emma:literal>
                </emma:interpretation>
                <emma:interpretation id="interp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8617.9574">4468 1509 86,'-2'-4'2,"0"4"-2,1 0 0,-3 0 0,0 0 0,1 2 1,-3-2-1,1 2 1,-1 1-1,1-1 1,-1 2 0,1-1 0,1 3-1,1-3 2,-1 3-1,2 1 1,-2 2 0,4 0-1,0 2 0,0 0 1,2 2-1,2 0 0,1-2-2,4 2 2,1-2-1,-1 0 0,0-1 1,2 1 0,0-1-1,2 0 2,-1-2-1,5 1 0,-3-4 0,5-1 2,-1-2-1,0 0 2,-2-2 0,1-2 1,-3 0 2,-1-2 3,0-1 1,-2-2 2,-2-3-3,2 1-3,-2-2-1,2 0-4,-4-3 1,4 1-1,-3 0 0,-3 2 0,1 0 1,-5-1 1,3 1-1,-4-2 1,-2 2 2,0 0 1,-3 0 1,-1 2-2,-1 0-1,-2 0 1,0 0-2,0 1 0,-2 1-1,0 0-1,-2 1 0,0 1-1,-1-3 0,1 5-3,-2-1-1,1 1-1,-1 3-3,-3 0-2,2 3-1,-1-1 0,1 3 1,3 1 1,-2-1-3,4 1-3,2 1-2,2-1-3,1-3 1,3 3 5,3-1 2,0-3 6,2 2 0,3-2 3,1-2 0,1-2 0,6 0-86</inkml:trace>
        </inkml:traceGroup>
        <inkml:traceGroup>
          <inkml:annotationXML>
            <emma:emma xmlns:emma="http://www.w3.org/2003/04/emma" version="1.0">
              <emma:interpretation id="{06D81538-4623-4B11-B248-7B4F121B5A9B}" emma:medium="tactile" emma:mode="ink">
                <msink:context xmlns:msink="http://schemas.microsoft.com/ink/2010/main" type="inkWord" rotatedBoundingBox="23609,16124 23869,16009 23875,16022 23616,16138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一</emma:literal>
                </emma:interpretation>
                <emma:interpretation id="interp12" emma:lang="ko-KR" emma:confidence="0">
                  <emma:literal>ㅡ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8951.0654">4879 1499 85,'5'-5'2,"4"-1"-2,2-1 1,0 0-1,-2 3 0,0-1 1,-1 3-1,1-4 1,-2 3 0,2-1 0,0 1 2,2-1 0,0 0 3,-2 1 1,2-1 3,-2 2 1,2-2-1,0 1-2,-2-3-2,0 3-2,-3-1-1,1 0-1,1 1-2,-3 1-2,0-2-6,3 1-5,-3-1-5,3-1 3,-1-3 2,0 1-76</inkml:trace>
        </inkml:traceGroup>
        <inkml:traceGroup>
          <inkml:annotationXML>
            <emma:emma xmlns:emma="http://www.w3.org/2003/04/emma" version="1.0">
              <emma:interpretation id="{B49FA6A9-DE12-427B-807F-692C739BC49F}" emma:medium="tactile" emma:mode="ink">
                <msink:context xmlns:msink="http://schemas.microsoft.com/ink/2010/main" type="inkWord" rotatedBoundingBox="23825,15867 24551,15645 24748,16287 24022,16509"/>
              </emma:interpretation>
              <emma:one-of disjunction-type="recognition" id="oneOf3">
                <emma:interpretation id="interp15" emma:lang="ko-KR" emma:confidence="0">
                  <emma:literal>%</emma:literal>
                </emma:interpretation>
                <emma:interpretation id="interp16" emma:lang="ko-KR" emma:confidence="0">
                  <emma:literal>!</emma:literal>
                </emma:interpretation>
                <emma:interpretation id="interp17" emma:lang="ko-KR" emma:confidence="0">
                  <emma:literal>以</emma:literal>
                </emma:interpretation>
                <emma:interpretation id="interp18" emma:lang="ko-KR" emma:confidence="0">
                  <emma:literal>"</emma:literal>
                </emma:interpretation>
                <emma:interpretation id="interp19" emma:lang="ko-KR" emma:confidence="0">
                  <emma:literal>Ⅹ</emma:literal>
                </emma:interpretation>
              </emma:one-of>
            </emma:emma>
          </inkml:annotationXML>
          <inkml:trace contextRef="#ctx0" brushRef="#br0" timeOffset="9731.9802">5845 1125 83,'2'2'4,"2"0"-1,-2 2 2,-2-2 0,-2 3 1,-2 1 0,2-1 1,-1 2-1,-1-1 0,1 1-1,-3 0 1,1 4-2,1 0 0,-2 2-1,3 2 1,-3-1 2,1 4 3,1 3 2,-1 2 2,1-1-1,0 5-1,3 1-2,-1-3-4,2 3-2,2-5 0,-1 3-2,3-2 1,2-2-2,-1 1 1,-1-3-2,1-3 0,1-1-2,-1-3-6,1-2-11,-3 0-8,3 0-3,-3-2 5,3 0 9,-3 0 7,1-1 6,0-3 1,-1 0-81</inkml:trace>
          <inkml:trace contextRef="#ctx0" brushRef="#br0" timeOffset="9289.167">5212 1191 83,'-5'6'2,"1"3"0,2 0 0,-1-2-1,5-5 0,-1 0 0,1 0 0,0-1-1,0 3 0,0 0 1,0 1-1,-1 4 0,1 0 1,-2 4-2,2 4 2,0 5-1,0 1 1,0 5 0,-1 3 1,3 1 0,0 1 2,-3-2 1,1 0 2,0 0-1,-2-3 0,0-1-2,0-1-3,0-3 0,2 1-1,2-2 0,-3-2-1,3-4-3,0-1-2,-1-2-3,1-2 0,-2-2 2,0-2 2,1-1 2,3-3 1,-1-3 0,3-3 0,-1-5-78</inkml:trace>
        </inkml:traceGroup>
      </inkml:traceGroup>
    </inkml:traceGroup>
    <inkml:traceGroup>
      <inkml:annotationXML>
        <emma:emma xmlns:emma="http://www.w3.org/2003/04/emma" version="1.0">
          <emma:interpretation id="{016D3554-FB54-4254-B115-D2385788E460}" emma:medium="tactile" emma:mode="ink">
            <msink:context xmlns:msink="http://schemas.microsoft.com/ink/2010/main" type="paragraph" rotatedBoundingBox="22757,14663 22887,17687 22798,17691 22668,146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EAA96CC-7D9A-469E-9345-DB8D3EBECED1}" emma:medium="tactile" emma:mode="ink">
              <msink:context xmlns:msink="http://schemas.microsoft.com/ink/2010/main" type="line" rotatedBoundingBox="22757,14663 22887,17687 22798,17691 22668,14667"/>
            </emma:interpretation>
          </emma:emma>
        </inkml:annotationXML>
        <inkml:traceGroup>
          <inkml:annotationXML>
            <emma:emma xmlns:emma="http://www.w3.org/2003/04/emma" version="1.0">
              <emma:interpretation id="{80DF4D89-7819-42E4-802A-5286B8C733CB}" emma:medium="tactile" emma:mode="ink">
                <msink:context xmlns:msink="http://schemas.microsoft.com/ink/2010/main" type="inkWord" rotatedBoundingBox="22757,14663 22887,17687 22798,17691 22668,14667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_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ㅡ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979.384">3941 60 79,'5'-9'2,"3"0"-1,-1 2 1,0-1-1,-5 12 0,-2 0 0,0 1 1,0 0-1,0 5 0,0 1 1,0 3 1,2 6 0,0 8 1,0 6 0,1 10 1,1 9-2,1 5 0,1 8 1,-1 5-1,3 6 2,-3 5-1,0 2 0,1 3-1,-1-1 0,-1 3 0,2-1 0,-3 0-1,1 1-1,1 0 1,-1-3-2,1-2 0,3-6 1,-3 1 0,1-1 0,-1 1 0,1-1-1,-1-1 0,-1-4 1,1-2-1,1 0 1,-3-3 0,3-3 0,-3-3 1,-1-3 0,0-1 0,-2-3-1,0-2 1,0-6-1,-2-3 1,2-4 0,-2-5 1,1-1-2,-3-1 1,2-4 0,-3-1 0,1-3 0,-1-1-1,-1-4 1,2 0-4,-1-3 1,1-3-2,1-1-2,-1-2-2,0-2-2,1-2-2,1-1-1,0-3-1,0-1-1,2 0 2,2 0 3,0-2 2,3-2 4,1-2-76</inkml:trace>
        </inkml:traceGroup>
      </inkml:traceGroup>
    </inkml:traceGroup>
    <inkml:traceGroup>
      <inkml:annotationXML>
        <emma:emma xmlns:emma="http://www.w3.org/2003/04/emma" version="1.0">
          <emma:interpretation id="{CFF82826-61D6-465E-B131-7A237F6589A6}" emma:medium="tactile" emma:mode="ink">
            <msink:context xmlns:msink="http://schemas.microsoft.com/ink/2010/main" type="paragraph" rotatedBoundingBox="21273,14608 21637,17563 21563,17573 21199,14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35362A-A56D-4662-A06D-4DA1AAD0A238}" emma:medium="tactile" emma:mode="ink">
              <msink:context xmlns:msink="http://schemas.microsoft.com/ink/2010/main" type="line" rotatedBoundingBox="21273,14608 21637,17563 21563,17573 21199,14617"/>
            </emma:interpretation>
          </emma:emma>
        </inkml:annotationXML>
        <inkml:traceGroup>
          <inkml:annotationXML>
            <emma:emma xmlns:emma="http://www.w3.org/2003/04/emma" version="1.0">
              <emma:interpretation id="{D977F062-8445-48BC-A6FD-88E19A413370}" emma:medium="tactile" emma:mode="ink">
                <msink:context xmlns:msink="http://schemas.microsoft.com/ink/2010/main" type="inkWord" rotatedBoundingBox="21273,14608 21637,17563 21563,17573 21199,14617"/>
              </emma:interpretation>
              <emma:one-of disjunction-type="recognition" id="oneOf5">
                <emma:interpretation id="interp25" emma:lang="ko-KR" emma:confidence="0">
                  <emma:literal>_</emma:literal>
                </emma:interpretation>
                <emma:interpretation id="interp26" emma:lang="ko-KR" emma:confidence="0">
                  <emma:literal>ㅡ</emma:literal>
                </emma:interpretation>
                <emma:interpretation id="interp27" emma:lang="ko-KR" emma:confidence="0">
                  <emma:literal>一</emma:literal>
                </emma:interpretation>
                <emma:interpretation id="interp28" emma:lang="ko-KR" emma:confidence="0">
                  <emma:literal>-</emma:literal>
                </emma:interpretation>
                <emma:interpretation id="interp2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-1311.4927">2489-4 67,'0'-7'15,"3"1"-13,1 1-1,0 1 0,-3 4-1,-1 4 1,0 1 0,-1 1 0,-1 1 0,0 4 0,-2 0 0,3 4 1,1 3 0,-2 4 1,4 5-1,-2 6 0,3 9 0,-1 4-1,2 3 0,3 4-1,0 1 0,1 3 0,1 7 0,2 0 1,-2 7-1,2 0-1,-2 2 0,0 4 1,2 1-1,0 6 1,0 0 0,2 3-1,1 3 1,1-1 1,-1-1-1,3-8-1,-3-5 1,1-6 0,0-5-1,-3-4 0,1-3 1,-4-4 0,2-4-1,-2-2 1,-1 1 1,-1-3-1,-2 3 0,-1-4 0,0-1 0,-3-1 0,1-1 0,0-3-1,0-2 1,0 1 0,-2-1 1,2-3-1,-2 2 0,0-4 1,0-2-1,0-3 0,0-3 1,-2-3-1,2-1 0,0-3 1,-2 0-1,2-1 0,0 0 1,0-3 0,0 1-1,0-2 0,0 0 0,0 0 1,2-2-1,-2 2 1,0-2-1,2 0-1,-2-1 1,0-1 0,0 0-1,1 1 1,-1-1 1,0 0-2,0 0 1,0-1 0,0 1-2,0 0 0,0-1 0,2-2-1,-2-1 0,2 1-1,-2-2 1,2 0 0,0-1 0,1-1-75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0:41.079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EA08D7C-AD51-4993-9654-DC0B1A299865}" emma:medium="tactile" emma:mode="ink">
          <msink:context xmlns:msink="http://schemas.microsoft.com/ink/2010/main" type="writingRegion" rotatedBoundingBox="18026,14788 18391,14788 18391,17696 18026,17696"/>
        </emma:interpretation>
      </emma:emma>
    </inkml:annotationXML>
    <inkml:traceGroup>
      <inkml:annotationXML>
        <emma:emma xmlns:emma="http://www.w3.org/2003/04/emma" version="1.0">
          <emma:interpretation id="{FB6C6DFD-F17E-40BA-A4A3-3DB2C86E5259}" emma:medium="tactile" emma:mode="ink">
            <msink:context xmlns:msink="http://schemas.microsoft.com/ink/2010/main" type="paragraph" rotatedBoundingBox="18026,14788 18391,14788 18391,17696 18026,17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97ADBB-8D6E-4B7D-9562-BFEBBE8D8B4D}" emma:medium="tactile" emma:mode="ink">
              <msink:context xmlns:msink="http://schemas.microsoft.com/ink/2010/main" type="line" rotatedBoundingBox="18026,14788 18391,14788 18391,17696 18026,17696"/>
            </emma:interpretation>
          </emma:emma>
        </inkml:annotationXML>
        <inkml:traceGroup>
          <inkml:annotationXML>
            <emma:emma xmlns:emma="http://www.w3.org/2003/04/emma" version="1.0">
              <emma:interpretation id="{BE18254C-93CC-4B27-B0E9-657931FFAA52}" emma:medium="tactile" emma:mode="ink">
                <msink:context xmlns:msink="http://schemas.microsoft.com/ink/2010/main" type="inkWord" rotatedBoundingBox="18026,14788 18391,14788 18391,17696 18026,17696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|</emma:literal>
                </emma:interpretation>
                <emma:interpretation id="interp3" emma:lang="ko-KR" emma:confidence="0">
                  <emma:literal>Ⅰ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-711 166 86,'3'-7'2,"-1"3"-1,2 0-1,1 2 1,-3 12-1,0 2 0,0 1 1,2 0-1,-1 1 0,1 1 0,1 3 1,1 1-1,1 2 0,0 1 0,4 6 1,-2 3-1,2 5 1,2 6 0,-2 7 0,2 8-1,0 5 1,-1 7-1,5 6 0,-4 4 1,1 3-1,1 3 0,-2 1 0,-1-2 1,-1 4-1,0-3 1,0-1-1,-4-3 0,3-5 0,-3-3 1,2 0 0,-2-4 1,1-1 1,-1-2-1,0-4 1,-1 0 1,1-4 0,-3-1 1,1-4-1,-1-4-1,-1 0-1,1-2-1,0-1 0,-4 2 1,0-1-2,-2-3 1,2 0 0,-2-6 0,0-2 0,0-3 2,1-2 1,-1-2 1,0-3 1,0-2 1,-2-1-1,3-3-2,-1-1-1,0-1-1,2 0-2,-2-3 1,2-1-1,0-1 0,0 0 0,0-2 0,0-2 0,0 2-1,-2-4-1,1 2-2,-1-1-1,2-1-5,-2 0-3,2-1-3,-2-1 0,2-1 5,2-1 2,0-3-80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1:10.817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77ED4270-0311-4468-B8FB-268146AADB84}" emma:medium="tactile" emma:mode="ink">
          <msink:context xmlns:msink="http://schemas.microsoft.com/ink/2010/main" type="writingRegion" rotatedBoundingBox="23274,16545 24683,16545 24683,17125 23274,17125"/>
        </emma:interpretation>
      </emma:emma>
    </inkml:annotationXML>
    <inkml:traceGroup>
      <inkml:annotationXML>
        <emma:emma xmlns:emma="http://www.w3.org/2003/04/emma" version="1.0">
          <emma:interpretation id="{ED29F561-572E-4681-9C59-A29BF7301A86}" emma:medium="tactile" emma:mode="ink">
            <msink:context xmlns:msink="http://schemas.microsoft.com/ink/2010/main" type="paragraph" rotatedBoundingBox="23274,16545 24683,16545 24683,17125 23274,171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EDA4C-BFB3-4BDA-A3C4-1A49E4717847}" emma:medium="tactile" emma:mode="ink">
              <msink:context xmlns:msink="http://schemas.microsoft.com/ink/2010/main" type="line" rotatedBoundingBox="23274,16545 24683,16545 24683,17125 23274,17125"/>
            </emma:interpretation>
          </emma:emma>
        </inkml:annotationXML>
        <inkml:traceGroup>
          <inkml:annotationXML>
            <emma:emma xmlns:emma="http://www.w3.org/2003/04/emma" version="1.0">
              <emma:interpretation id="{8687E0BE-6883-4121-AD23-22BAD9BE206A}" emma:medium="tactile" emma:mode="ink">
                <msink:context xmlns:msink="http://schemas.microsoft.com/ink/2010/main" type="inkWord" rotatedBoundingBox="23274,16545 24683,16545 24683,17125 23274,17125"/>
              </emma:interpretation>
              <emma:one-of disjunction-type="recognition" id="oneOf0">
                <emma:interpretation id="interp0" emma:lang="ko-KR" emma:confidence="0">
                  <emma:literal>뼈</emma:literal>
                </emma:interpretation>
                <emma:interpretation id="interp1" emma:lang="ko-KR" emma:confidence="0">
                  <emma:literal>엥</emma:literal>
                </emma:interpretation>
                <emma:interpretation id="interp2" emma:lang="ko-KR" emma:confidence="0">
                  <emma:literal>뻐</emma:literal>
                </emma:interpretation>
                <emma:interpretation id="interp3" emma:lang="ko-KR" emma:confidence="0">
                  <emma:literal>당</emma:literal>
                </emma:interpretation>
                <emma:interpretation id="interp4" emma:lang="ko-KR" emma:confidence="0">
                  <emma:literal>邱</emma:literal>
                </emma:interpretation>
              </emma:one-of>
            </emma:emma>
          </inkml:annotationXML>
          <inkml:trace contextRef="#ctx0" brushRef="#br0">5736 2047 69,'-2'-4'14,"2"-3"-11,0-1-2,0 5 0,2-1 0,-2 2-1,2 1 1,0 1 0,-2 0 1,1 0 1,-1 0 1,0-2 0,2 0 2,0 0 1,2-2 0,-1-1 2,1 1 1,0-1 2,1-1 3,2-1-1,-1 0 2,1-2-3,1 1-3,1-1-1,0 0-3,0 0-2,2 2 0,-2 1-2,-2 1 0,1 3 0,-1-2 0,0 4 0,0 2 0,1 0-1,-1 0 0,-1 1 0,-1-1 1,0 4 2,-3-1-1,0 1-1,0 1 2,-4 0-4,2 2 3,-4 0-1,1 1 0,-3 1 2,1 1-2,-2 1-2,-1 0 0,-1 0-2,0-1 0,0 1 0,0 2-1,-2-2 1,0 1 0,0-1 1,0 0 0,2-2 2,0-4-2,1 2 1,1-4-2,2-3-1,1 0-1,2 0-3,4-4-1,0 2-1,2-4 2,1 1 0,2-3 2,1 1 2,1-2 0,0 1 1,2 1 2,0-1 0,0 1 0,1-1 0,1 4-1,-2-3 1,2 3-1,-2 0 1,0 2 0,-4 2 0,2 4 1,-1-3 0,-3 3 1,0 1 0,-1 2 1,-2 2 1,0 0-2,-2 2 2,0 1-3,-2 1 1,-2 0-1,1 1 1,-3 2 1,1 0 0,-3 1 0,-1-3 1,0-1-2,0-1 1,-2 1-1,2-2 2,0-1 1,2-1 1,-3 2 2,3-2 0,-2 0-2,2-2-2,-2-2-1,1 1-3,3-1 0,-2-1-1,1-1 1,1-1-1,-3 1 1,1-1 0,0-2-2,-1 1 0,1 1-2,0-2-1,-2 0 0,1-1-2,1-1-1,0 0-1,1-1-2,1 1-1,-1-2-3,3 0-3,-1 0 0,2 0 1,-1 0-1,1 1 2,0-1 2,2 0 3,2-2 4,1 1 2,3-3 2,-2 1 1,1-3-82</inkml:trace>
          <inkml:trace contextRef="#ctx0" brushRef="#br0" timeOffset="-1752.2642">4744 2207 84,'-4'-7'1,"0"2"0,-1-3-1,1 3 1,-1 5-2,-1 0 1,1 0 1,-3 2-1,1 1 1,0-1 1,-2 2 0,0-2-1,1 3 1,-1 0-1,0 1-1,0 1 1,0 1 0,0-1-1,0 0 1,-1 2 0,3-1-1,0 1 0,0 0 1,-3 0-1,1 0 0,4 0 1,-2 2-1,3 0 0,0 0 0,2 2 0,2-2 0,0 0 1,2 0-1,2 0-1,0-2 1,3 0 0,0-2 1,2-1-1,-1-1 0,1-1 0,2-1-1,0 1 2,3-2 0,-1-2-1,3-2 1,1 0 0,1 0 0,0-3-1,0-2 1,1-1 0,-3-3 0,1 0 0,-1 0 0,0-1 0,-1-1-1,0 0 0,-1 2 0,-1 0 0,-2-2 1,0 2-1,-4 1 1,0-3 0,-3 2 0,-2 0 0,0 0-1,-4 0 2,0 2-1,0-2 0,-1 2 1,-3 0 0,1 1 0,-1 1-1,-1 0 1,0 1-1,-3 1 0,3-1-1,-2 3 0,2-3-1,-4 3 1,2-1-1,0 0 0,-2 1-2,2 3-1,-1-2-1,-2 2 0,3 0 1,-4 0 0,2 2 1,2-2 1,-2 1 1,2 3-1,3-2 1,1 2 1,3-4-2,0-2 0,6-2-83</inkml:trace>
          <inkml:trace contextRef="#ctx0" brushRef="#br0" timeOffset="-1069.1308">5174 2039 72,'-4'-1'7,"1"2"-6,-3 3 0,1 3-1,1 1 1,-1 3-1,-1 0 1,-1 1 0,0 3-1,1 0 1,3-1-1,-3 1 1,4-3 0,-1 3 1,1 2-1,2-1 0,0 2 1,0 0 0,2 1 0,1 1 1,3-4-2,-1 1-1,4-3 0,-1-1 0,-1 0 1,0-1 1,1-1 1,1-1 0,0-1 1,4-4 2,-1 1 0,3-6-1,-1 0 3,3-6 1,-3 1 1,5-3 2,-5-4 0,3-1-2,-1-4-1,1-1-4,-1-2 0,0-2-2,1-2 0,-3 1 0,-3-1 0,0 0 0,-3 2 1,-3 2 1,1 0-2,-5 0 2,-1 4 0,-1-1-1,-1 1 0,-2 3 1,-1-1 0,-3 3 0,-1 0-1,0 2-1,0-1-1,-2 3-2,0 2-3,0-1-3,-2 4-2,1 1-3,-1-1-5,-2 2-1,-1 2-2,1 1 0,-1 1 3,-1 1 2,3 3 3,-1-1 1,4 0 2,2-1-2,2-1 2,5 1 1,0-3 2,4-1 2,2 0 1,-12-29-9,19 25-62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0:42.564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4FB10C8-E09E-4271-950B-9A62098C0390}" emma:medium="tactile" emma:mode="ink">
          <msink:context xmlns:msink="http://schemas.microsoft.com/ink/2010/main" type="writingRegion" rotatedBoundingBox="18520,14653 20284,14541 20443,17031 18678,17143"/>
        </emma:interpretation>
      </emma:emma>
    </inkml:annotationXML>
    <inkml:traceGroup>
      <inkml:annotationXML>
        <emma:emma xmlns:emma="http://www.w3.org/2003/04/emma" version="1.0">
          <emma:interpretation id="{6E83CD5B-03B8-4740-AB86-B64F886F2039}" emma:medium="tactile" emma:mode="ink">
            <msink:context xmlns:msink="http://schemas.microsoft.com/ink/2010/main" type="paragraph" rotatedBoundingBox="18740,14638 20273,14678 20252,15485 18719,15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E65F46-69A1-42A7-BE0D-951ABB175F72}" emma:medium="tactile" emma:mode="ink">
              <msink:context xmlns:msink="http://schemas.microsoft.com/ink/2010/main" type="line" rotatedBoundingBox="18740,14638 20273,14678 20252,15485 18719,15445"/>
            </emma:interpretation>
          </emma:emma>
        </inkml:annotationXML>
        <inkml:traceGroup>
          <inkml:annotationXML>
            <emma:emma xmlns:emma="http://www.w3.org/2003/04/emma" version="1.0">
              <emma:interpretation id="{4D33FBBC-6960-4C14-A3E0-D59805383DBD}" emma:medium="tactile" emma:mode="ink">
                <msink:context xmlns:msink="http://schemas.microsoft.com/ink/2010/main" type="inkWord" rotatedBoundingBox="18740,14638 18803,14640 18782,15447 18719,15445"/>
              </emma:interpretation>
              <emma:one-of disjunction-type="recognition" id="oneOf0">
                <emma:interpretation id="interp0" emma:lang="ko-KR" emma:confidence="0">
                  <emma:literal>%</emma:literal>
                </emma:interpretation>
                <emma:interpretation id="interp1" emma:lang="ko-KR" emma:confidence="0">
                  <emma:literal>!</emma:literal>
                </emma:interpretation>
                <emma:interpretation id="interp2" emma:lang="ko-KR" emma:confidence="0">
                  <emma:literal>…</emma:literal>
                </emma:interpretation>
                <emma:interpretation id="interp3" emma:lang="ko-KR" emma:confidence="0">
                  <emma:literal>F</emma:literal>
                </emma:interpretation>
                <emma:interpretation id="interp4" emma:lang="ko-KR" emma:confidence="0">
                  <emma:literal>i</emma:literal>
                </emma:interpretation>
              </emma:one-of>
            </emma:emma>
          </inkml:annotationXML>
          <inkml:trace contextRef="#ctx0" brushRef="#br0">8 24 84,'1'-8'2,"3"3"-1,-2-1-1,0 1 1,-2 5 0,-2 2-1,2 0 2,-4-1-1,2 3 0,1 0 0,-1 1 0,0 1 0,2 1-1,-2 4 1,2 2-1,0 5 1,0 4 0,0 3-1,0 8 1,2 4 0,2 6 0,-1 3 0,3 1 1,-3-1-1,1 1 1,2-1-1,-3 0-1,1-3 1,-1-2 0,-3-3-1,0-3 0,0-4 1,0-4-1,0-3 0,-1-6 0,1-4-1,0-4 0,1-3-2,-1-2-1,0-1 0,2-4 0,-2-2 0,4-3-81</inkml:trace>
          <inkml:trace contextRef="#ctx0" brushRef="#br0" timeOffset="1175.0148">1241 242 84,'-7'4'2,"1"0"-2,-1-1 1,1 1-1,3-4 0,-1 0 0,0 0 0,1 2 0,-3 2 1,1-3-1,-3 3 1,3 2-1,-2-1 1,-1 0 0,-1 1 0,2 1 1,0 2 0,-1 0-1,3 1 2,-1 1-3,1 1 1,1 1-1,1 2 0,1 1 0,2 0-1,0 3 1,0-1 0,2 0 1,1 0 0,3 3-1,-1-1 0,4-2 0,1 0 0,-1 0 1,2-1-1,0-1 1,3-3 1,1 2 0,1-3 1,1-3-2,-1 1 2,0-7 0,3 1 1,-3-2 0,-1-4 1,1-2 0,1-1 1,-1-1-1,0-3 1,-1 0-3,0-2 0,-1-2-2,-1 1 0,-2-5 0,0 1-2,0-1 2,-2-1-1,0-2 0,0 2 2,-2-2-2,-1 1 1,-1-1-1,-1 0 2,0 0-1,-3 0-1,1-2 3,0 2-1,-2-4 2,0 3 2,-2-1 0,0 0 1,-3 0 0,0 0 1,-3 2 0,-1 4 1,0 3 1,-2 2 2,-2 2-1,0 1 2,-1 1-2,-1 3-2,-1 3-3,-1-1-3,3 2-3,-3 2-4,1 1-3,0-1-7,1 4-13,0-3-8,1 3-7,-1-1 5,1 1 11,-5-3 11,3 5-75</inkml:trace>
          <inkml:trace contextRef="#ctx0" brushRef="#br0" timeOffset="396.5079">360 78 78,'0'-3'3,"2"1"-2,-1 2 0,1 2 1,-2 3-1,-2 1 0,2 3 1,-1-2 0,1 6-1,-2 0 2,0 1-1,2 8 1,0 0 0,2 5 0,-2 2-1,2 1 0,-2-1-1,0 2 0,1-2-1,-1 2 1,0-2-1,0-1 0,2-1 0,-4-3 1,4-1-1,-2-3 0,0-1-1,4-5 0,-1-1-2,1-4-2,2-1-1,1-5 1,2-5 1,-24-29-19,28 24-42</inkml:trace>
        </inkml:traceGroup>
      </inkml:traceGroup>
    </inkml:traceGroup>
    <inkml:traceGroup>
      <inkml:annotationXML>
        <emma:emma xmlns:emma="http://www.w3.org/2003/04/emma" version="1.0">
          <emma:interpretation id="{4FD9832C-B48A-455C-876F-926438BF08A6}" emma:medium="tactile" emma:mode="ink">
            <msink:context xmlns:msink="http://schemas.microsoft.com/ink/2010/main" type="paragraph" rotatedBoundingBox="18559,15922 20249,15602 20512,16994 18822,173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5D7124-9AE1-45F8-9B92-18C6B872D869}" emma:medium="tactile" emma:mode="ink">
              <msink:context xmlns:msink="http://schemas.microsoft.com/ink/2010/main" type="line" rotatedBoundingBox="18559,15922 20249,15602 20383,16310 18693,16630"/>
            </emma:interpretation>
          </emma:emma>
        </inkml:annotationXML>
        <inkml:traceGroup>
          <inkml:annotationXML>
            <emma:emma xmlns:emma="http://www.w3.org/2003/04/emma" version="1.0">
              <emma:interpretation id="{716A02E0-9DBE-4FF2-8FE4-90F191C4787E}" emma:medium="tactile" emma:mode="ink">
                <msink:context xmlns:msink="http://schemas.microsoft.com/ink/2010/main" type="inkWord" rotatedBoundingBox="18559,15922 20249,15602 20383,16310 18693,16630"/>
              </emma:interpretation>
              <emma:one-of disjunction-type="recognition" id="oneOf1">
                <emma:interpretation id="interp5" emma:lang="ko-KR" emma:confidence="0">
                  <emma:literal>에</emma:literal>
                </emma:interpretation>
                <emma:interpretation id="interp6" emma:lang="ko-KR" emma:confidence="0">
                  <emma:literal>예</emma:literal>
                </emma:interpretation>
                <emma:interpretation id="interp7" emma:lang="ko-KR" emma:confidence="0">
                  <emma:literal>엑</emma:literal>
                </emma:interpretation>
                <emma:interpretation id="interp8" emma:lang="ko-KR" emma:confidence="0">
                  <emma:literal>얘</emma:literal>
                </emma:interpretation>
                <emma:interpretation id="interp9" emma:lang="ko-KR" emma:confidence="0">
                  <emma:literal>엥</emma:literal>
                </emma:interpretation>
              </emma:one-of>
            </emma:emma>
          </inkml:annotationXML>
          <inkml:trace contextRef="#ctx0" brushRef="#br0" timeOffset="3118.4724">1505 1011 79,'2'-2'2,"2"0"-1,0 0 0,-1 2-1,-1 0 0,-2 2 1,0 2 0,-2-1-1,0 1 2,1 1 0,1 4 1,-2 2 2,2 2 2,0 5-1,0 2 0,0 2-1,2 4-2,-1 1-1,3 2 0,0 2-2,-1 2 0,1 0 0,0 4 1,-1-3-1,-1-1 1,0-2 0,2-4 1,-3 1-1,1-1-1,0-3 1,-2 0-1,2-2 0,-2-4 0,0 0-2,2-2-1,-2-1-4,0-2-3,1-4 0,-1-2 1,4-1 3,0-3-77</inkml:trace>
          <inkml:trace contextRef="#ctx0" brushRef="#br0" timeOffset="1961.7432">53 1499 88,'-11'-1'3,"-1"-1"-1,-3-2 1,4 2-3,4-1 1,-1 1-1,1 0 0,0 2 0,1 0-1,-1 2 1,-2 1 0,0 1 0,0 2 2,0 3-1,-1-2 0,1 4-1,-2 0 1,4 0-1,3 5 0,3 1-1,1-1 1,1 4 0,3-2 1,3 4-1,1-3 0,-1-1 0,2-2 0,2-5 0,4-2-1,-3-1 1,3-5 0,1-3 0,-1-2 2,0-1-2,1-1 1,-1-1 1,-1-3 0,1 1 0,-1-2 1,-1-2 0,-2 2 0,0-2 0,-4 0 0,2 0-1,-3 0 0,-1-2-2,3 1 1,-3-1-2,-1-2 0,1 2 0,-3-1-1,-2-1 1,-2 1 1,0 1 0,1 2 0,-5 0 0,3 0 1,-5 2 0,3 0 0,-3 1 2,-1 1 1,0 0 0,-2 0 2,0-1-2,2 3-1,-4 1 0,2-1-1,-1 1-1,1 2-1,-2 0 1,2 2-1,-2 0 0,2 2 0,0 0-2,2 2 0,0-1 0,2 1-2,1 0-2,3-1-4,1 1 1,0-2 0,6 0 2,-1-1 2,5-2 1,4-1 1,3-6-84</inkml:trace>
          <inkml:trace contextRef="#ctx0" brushRef="#br0" timeOffset="2291.6763">418 1434 83,'0'-6'3,"2"1"-2,0-4 0,5-2-1,-5-2-1,2 0 1,-3 2-1,3 2 1,-2 2 0,-2 3 1,2 2-1,-2 1 2,1 2 0,3 1-1,0 0 1,3 2 0,2-1-1,2 1 0,2 0 0,5-4-2,2-2 2,4-4 0,5-3 0,0 0 1,2-2 1,0 0 0,0 0 2,-1 0 1,-3 2 0,-2 4 1,-3-3-1,-2 5-2,-3-1-1,-3 0-1,-1 3-6,-2-3-5,0 2-4,-2 0-1,-3 1 3,-1-3 5,-3 0-79</inkml:trace>
          <inkml:trace contextRef="#ctx0" brushRef="#br0" timeOffset="2575.4551">885 1082 91,'-7'5'6,"1"2"-1,1 3-2,7-5-1,1-5-1,1 0-2,0 2 1,-3 0-1,1 1 1,0 3 0,-2 1 1,2 4 0,0 5 2,-2 3 2,2 3 1,-2 5 1,0 0-2,0 3-2,1 2-1,-1 1-1,0 2 0,-1-2-1,1-2 1,1-2-1,-1-4-1,0-1 1,-1-4-3,2-3-3,1-3-3,2 1-2,0-4 2,-1-4 2,4-1 3,1-5-81</inkml:trace>
        </inkml:traceGroup>
      </inkml:traceGroup>
      <inkml:traceGroup>
        <inkml:annotationXML>
          <emma:emma xmlns:emma="http://www.w3.org/2003/04/emma" version="1.0">
            <emma:interpretation id="{6C31EAF5-550F-48F1-813D-84EE1590CBC2}" emma:medium="tactile" emma:mode="ink">
              <msink:context xmlns:msink="http://schemas.microsoft.com/ink/2010/main" type="line" rotatedBoundingBox="18804,16576 20407,16473 20443,17031 18840,17133"/>
            </emma:interpretation>
          </emma:emma>
        </inkml:annotationXML>
        <inkml:traceGroup>
          <inkml:annotationXML>
            <emma:emma xmlns:emma="http://www.w3.org/2003/04/emma" version="1.0">
              <emma:interpretation id="{E84097C4-B65F-4E1A-A662-E4AEBC096AC2}" emma:medium="tactile" emma:mode="ink">
                <msink:context xmlns:msink="http://schemas.microsoft.com/ink/2010/main" type="inkWord" rotatedBoundingBox="18752,16857 18981,16637 19163,16825 18934,1704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072.6035">104 2215 84,'-3'3'1,"3"1"0,-2 3-1,2-3 1,0-1-1,0 1 0,-2-2 0,0 3 0,0 1 1,1-1 0,-1 1 0,2 1 0,0 0 0,0 1 0,3-1 0,1 0 0,1 1-1,3 1 1,1-4-1,4 1 0,-1-1 0,5-1-1,-1-2 1,3-2-1,-1-2 1,-2 0 0,1-3 0,-3-1 0,1 1 0,-2-3 1,-1 3-1,-1-4 1,-2-2 0,1 0-1,-3-2 1,0-2-1,0 1 0,-3-3 0,0 3 1,-2-1-1,-1 1 1,-1-1-1,-1 0 1,-1 3 0,-4 1 1,1-2 0,-3 4-1,-1 2 1,0-1-1,-2 3 1,0 1-1,0 2 1,-3 0-1,1 2 1,-2 0-1,1 2-1,-1 2 0,1 0 1,1-1-2,0 1 0,4-2-1,4 0-3,-3-1 1,5-1-1,1 0 1,2 0 1,2 0 1,-1-1 1,7-5-1,-3-7-82</inkml:trace>
        </inkml:traceGroup>
        <inkml:traceGroup>
          <inkml:annotationXML>
            <emma:emma xmlns:emma="http://www.w3.org/2003/04/emma" version="1.0">
              <emma:interpretation id="{F45C9E56-A299-44F4-99C5-9D3BBB79C9A0}" emma:medium="tactile" emma:mode="ink">
                <msink:context xmlns:msink="http://schemas.microsoft.com/ink/2010/main" type="inkWord" rotatedBoundingBox="19247,16822 19414,16523 19642,16650 19475,16949"/>
              </emma:interpretation>
              <emma:one-of disjunction-type="recognition" id="oneOf3">
                <emma:interpretation id="interp15" emma:lang="ko-KR" emma:confidence="0">
                  <emma:literal>0</emma:literal>
                </emma:interpretation>
                <emma:interpretation id="interp16" emma:lang="ko-KR" emma:confidence="0">
                  <emma:literal>O</emma:literal>
                </emma:interpretation>
                <emma:interpretation id="interp17" emma:lang="ko-KR" emma:confidence="0">
                  <emma:literal>〇</emma:literal>
                </emma:interpretation>
                <emma:interpretation id="interp18" emma:lang="ko-KR" emma:confidence="0">
                  <emma:literal>o</emma:literal>
                </emma:interpretation>
                <emma:interpretation id="interp19" emma:lang="ko-KR" emma:confidence="0">
                  <emma:literal>ㅇ</emma:literal>
                </emma:interpretation>
              </emma:one-of>
            </emma:emma>
          </inkml:annotationXML>
          <inkml:trace contextRef="#ctx0" brushRef="#br0" timeOffset="4621.7966">630 2076 82,'0'2'1,"2"0"0,-1-2-1,3 0 0,-2-2 0,1 0-1,-3 2 1,0 2 0,0 0 0,-1 1 1,-1 5 0,-2-1 0,2 4 1,-1-2-1,1 2 0,0 2 0,2-1-1,-2 3 0,2 0 1,0-3-2,4 3 1,0-2 0,1-2 0,0 0 0,3-2 1,-1-2-1,0 0 0,3-1 1,-1-4-2,2 1 1,0-3 0,-2-2 0,2-1 0,0-1 1,-2-3-1,3-2 1,-1-2-1,0-6 1,2 1-1,0-4 0,-2 0 0,0-2 0,-2 2 0,0 0 0,-2 2 0,-1-1 0,-3 5 0,1-1 1,-2 4-1,-2 0 0,-2 2 0,0 2 0,-1-2 1,-1 1-1,-2 3 1,-1-1-1,-2 3 0,0 1 0,0-2 0,-4 4 1,2-2-1,-4 2 0,1 2 0,-3 0 0,3 0 0,-3 2-1,3-1 1,-3 5 0,3-3-1,1 2 0,2 1-1,0-3 1,4 2-1,1-3 0,3 0 0,-10-19-42</inkml:trace>
        </inkml:traceGroup>
        <inkml:traceGroup>
          <inkml:annotationXML>
            <emma:emma xmlns:emma="http://www.w3.org/2003/04/emma" version="1.0">
              <emma:interpretation id="{611A3BF2-A83E-4A08-B20B-4D0EBDA9F0E7}" emma:medium="tactile" emma:mode="ink">
                <msink:context xmlns:msink="http://schemas.microsoft.com/ink/2010/main" type="inkWord" rotatedBoundingBox="20347,16464 20470,16992 20164,17064 20041,16535"/>
              </emma:interpretation>
              <emma:one-of disjunction-type="recognition" id="oneOf4">
                <emma:interpretation id="interp20" emma:lang="ko-KR" emma:confidence="0">
                  <emma:literal>3</emma:literal>
                </emma:interpretation>
                <emma:interpretation id="interp21" emma:lang="ko-KR" emma:confidence="0">
                  <emma:literal>구</emma:literal>
                </emma:interpretation>
                <emma:interpretation id="interp22" emma:lang="ko-KR" emma:confidence="0">
                  <emma:literal>국</emma:literal>
                </emma:interpretation>
                <emma:interpretation id="interp23" emma:lang="ko-KR" emma:confidence="0">
                  <emma:literal>긍</emma:literal>
                </emma:interpretation>
                <emma:interpretation id="interp24" emma:lang="ko-KR" emma:confidence="0">
                  <emma:literal>了</emma:literal>
                </emma:interpretation>
              </emma:one-of>
            </emma:emma>
          </inkml:annotationXML>
          <inkml:trace contextRef="#ctx0" brushRef="#br0" timeOffset="5449.9369">1312 1928 81,'4'-2'2,"1"1"-1,2-3 0,1-2 0,-3 1 0,1-1 0,1 3 0,-2-3 0,3 3 1,-1-1 0,-1-1 0,1 3 3,-2-2 0,3 2 0,-1 0 1,2 2-2,0-1 0,4-1-1,0-2-2,1 0 0,1 1-1,1-3 0,1 3 0,-1-1 0,1 2 1,-3 0-1,-3 4 1,0 0 1,-4 4 0,-1 1 3,-3 2-2,-1 4 2,-4 1-2,-3 3-2,-2 1-1,-4 2-3,-2 2 0,-2 2 0,-1-1 1,1-1 1,1-2 1,1-1-1,0-5 1,2-1-1,2-2 0,0-2 0,2-4 0,1-1 0,4 0 0,-1-2 0,3-1-1,0-1 0,0-1 0,3-1 0,1 0 1,3 0 2,2 0-1,-1-1 0,3-1 0,2-1-1,-1 1 0,5 0 1,-3-1-1,3 1 0,-1 0 1,-1 3-1,1 1 2,-1 0-1,-1 3 0,-3 1 0,0 0 0,0 3 1,-4 0-1,3 0 1,-3 3 0,-2-1 0,1 2 0,-3 0 0,-1 1 1,-2 1-1,-3 2 1,-3-2 1,-1 1 0,0-1 0,-3 1 1,1 1 1,-2-2 5,2 1 2,-2-1 2,-1-2 0,-1 2-2,2 0-3,-2-4-2,2 2-2,2-4-2,-2 0-1,4-1-1,-1-3-3,1-1-3,2-2-4,-3 0-6,1 0-5,2-2-2,-3 2-1,3-3 3,1 1 4,1-2 5,-1 1 4,0-6 4,1-1-78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1:05.03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D58F2F6E-0B7A-40A9-ADBC-65D34C06461F}" emma:medium="tactile" emma:mode="ink">
          <msink:context xmlns:msink="http://schemas.microsoft.com/ink/2010/main" type="writingRegion" rotatedBoundingBox="23250,14876 24639,14881 24637,15594 23248,15589"/>
        </emma:interpretation>
      </emma:emma>
    </inkml:annotationXML>
    <inkml:traceGroup>
      <inkml:annotationXML>
        <emma:emma xmlns:emma="http://www.w3.org/2003/04/emma" version="1.0">
          <emma:interpretation id="{6C749A5D-DED2-474C-97C2-8E32E5F2905A}" emma:medium="tactile" emma:mode="ink">
            <msink:context xmlns:msink="http://schemas.microsoft.com/ink/2010/main" type="paragraph" rotatedBoundingBox="23250,14876 24639,14881 24637,15594 23248,155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86FAA1-2063-4B73-86CD-49B43F5DF9FF}" emma:medium="tactile" emma:mode="ink">
              <msink:context xmlns:msink="http://schemas.microsoft.com/ink/2010/main" type="line" rotatedBoundingBox="23250,14876 24639,14881 24637,15594 23248,15589"/>
            </emma:interpretation>
          </emma:emma>
        </inkml:annotationXML>
        <inkml:traceGroup>
          <inkml:annotationXML>
            <emma:emma xmlns:emma="http://www.w3.org/2003/04/emma" version="1.0">
              <emma:interpretation id="{C0143DBA-82BA-4D3A-B620-F6BF8B97518A}" emma:medium="tactile" emma:mode="ink">
                <msink:context xmlns:msink="http://schemas.microsoft.com/ink/2010/main" type="inkWord" rotatedBoundingBox="23250,14876 23335,14877 23332,15590 23248,15589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l</emma:literal>
                </emma:interpretation>
                <emma:interpretation id="interp2" emma:lang="ko-KR" emma:confidence="0">
                  <emma:literal>Ⅰ</emma:literal>
                </emma:interpretation>
                <emma:interpretation id="interp3" emma:lang="ko-KR" emma:confidence="0">
                  <emma:literal>I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4598 272 78,'-4'-5'7,"0"0"-6,1-1 0,1 1 0,-2 1 0,2 2 0,-1-2 1,-1 3-1,0 1 0,1-2 1,1 2-1,0 2 1,0-2-1,0 1 2,1 3 0,-1 2 0,0 3 1,-2 2-1,-1 1 1,1 7 1,-1-1 0,1 6 1,-1 3 0,1 2-1,2 4-2,2 2-1,-2 1-1,2 2 0,0-1 0,-1-1-1,1 1 0,0-2 1,0-4 0,0 1-2,-2-6 2,0 0-1,2-3-1,0-3 0,0 0-1,0-1-2,0-3-3,2-1-1,0-3-3,1-1 1,1-3 3,1-5 1,3-1 2,-27-22-1,32 11-80</inkml:trace>
        </inkml:traceGroup>
        <inkml:traceGroup>
          <inkml:annotationXML>
            <emma:emma xmlns:emma="http://www.w3.org/2003/04/emma" version="1.0">
              <emma:interpretation id="{F82EAE8D-E821-4E19-A51B-D3E52FB300A0}" emma:medium="tactile" emma:mode="ink">
                <msink:context xmlns:msink="http://schemas.microsoft.com/ink/2010/main" type="inkWord" rotatedBoundingBox="23641,14959 23702,14960 23701,15425 23639,15424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I</emma:literal>
                </emma:interpretation>
                <emma:interpretation id="interp8" emma:lang="ko-KR" emma:confidence="0">
                  <emma:literal>Ⅰ</emma:literal>
                </emma:interpretation>
                <emma:interpretation id="interp9" emma:lang="ko-KR" emma:confidence="0">
                  <emma:literal>!</emma:literal>
                </emma:interpretation>
              </emma:one-of>
            </emma:emma>
          </inkml:annotationXML>
          <inkml:trace contextRef="#ctx0" brushRef="#br0" timeOffset="408.9076">4904 345 84,'2'-8'2,"2"3"-1,1-2 0,-1 3 0,-4 4-1,2 0 2,-4 0-1,2 2 0,0 0 2,-2 3 0,2-1 0,0 3 2,-2 2 2,0 4 0,0 1 0,1 3-2,-1 1-2,0 2 0,0 2-2,2 2 0,0-2-1,0 3 0,2-1 0,2 2 0,-3-5 0,1 1-1,0-2 1,2-1 0,-2-1-1,-1-2 0,1-1-2,0-1-1,0-1-4,1 0-2,3-4 2,-1 2 1,1-4 3,1 1 0,2-3-80</inkml:trace>
        </inkml:traceGroup>
        <inkml:traceGroup>
          <inkml:annotationXML>
            <emma:emma xmlns:emma="http://www.w3.org/2003/04/emma" version="1.0">
              <emma:interpretation id="{C405082E-C0F3-4CC5-80DA-5F86762A854B}" emma:medium="tactile" emma:mode="ink">
                <msink:context xmlns:msink="http://schemas.microsoft.com/ink/2010/main" type="inkWord" rotatedBoundingBox="24203,14967 24639,14969 24638,15411 24202,15410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103.0538">5555 445 80,'-5'0'5,"1"2"-4,-3-2 0,0 2-1,1-2 2,1 1-2,-3 1 1,5 2 1,-3 0-2,1-3 1,1 5 0,-1-1 1,-1 3-1,3-1 0,-1 0 1,-2 2-1,5 0 1,-1 2 0,0 2-1,4-2-1,0 2 0,3 0-1,1 1 2,1 1-2,0-1 1,2 3 0,0 1 0,4-1 1,-2-1-1,2 0-1,2-3 1,-1 0 0,1 0 0,1-4 0,-1-2 0,1 0 0,1-1 0,-1-4 2,0 0-2,3-6 1,-1 0 1,-4 1 0,3-5 0,-4 1 0,-1 0 0,1-2 1,-2-1 0,-2 1 0,0-3-1,1-1-1,-1-4 0,0 1 0,2-4 0,-2-2-1,-2-2 1,2 1 0,-3-1 1,-3 0 1,1 0-1,-4 4 1,-2 0 0,-1 4 0,-1-1 0,-2 3 0,1 1 1,-2 2 0,-1 0 0,-1 0 1,0 4-2,0 0 0,-2-1-1,0 5-1,-2 1 1,-1 0-2,-1 2 1,-3 2-1,-2 2-2,-2-1-1,-2 3-3,-1 3-2,-1-2-1,2 4 1,1-2-3,3 0-2,1 0 1,7-1 2,1-1 4,0-2 2,3-3-83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07:53.020"/>
    </inkml:context>
    <inkml:brush xml:id="br0">
      <inkml:brushProperty name="width" value="0.1" units="cm"/>
      <inkml:brushProperty name="height" value="0.1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382238-CB08-4F7D-9377-5D0F27A7C65C}" emma:medium="tactile" emma:mode="ink">
          <msink:context xmlns:msink="http://schemas.microsoft.com/ink/2010/main" type="writingRegion" rotatedBoundingBox="13638,10190 25267,10788 24870,18502 13241,17903"/>
        </emma:interpretation>
      </emma:emma>
    </inkml:annotationXML>
    <inkml:traceGroup>
      <inkml:annotationXML>
        <emma:emma xmlns:emma="http://www.w3.org/2003/04/emma" version="1.0">
          <emma:interpretation id="{6794052B-32D8-42FD-879D-9F36203F04ED}" emma:medium="tactile" emma:mode="ink">
            <msink:context xmlns:msink="http://schemas.microsoft.com/ink/2010/main" type="paragraph" rotatedBoundingBox="13612,10212 15120,10198 15126,10838 13618,10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1960F-719C-46E2-9460-F92B971C6640}" emma:medium="tactile" emma:mode="ink">
              <msink:context xmlns:msink="http://schemas.microsoft.com/ink/2010/main" type="line" rotatedBoundingBox="13612,10212 15120,10198 15126,10838 13618,10853"/>
            </emma:interpretation>
          </emma:emma>
        </inkml:annotationXML>
        <inkml:traceGroup>
          <inkml:annotationXML>
            <emma:emma xmlns:emma="http://www.w3.org/2003/04/emma" version="1.0">
              <emma:interpretation id="{78235DAF-7B62-4598-8D85-781008672610}" emma:medium="tactile" emma:mode="ink">
                <msink:context xmlns:msink="http://schemas.microsoft.com/ink/2010/main" type="inkWord" rotatedBoundingBox="13612,10255 13665,10254 13671,10852 13618,10853"/>
              </emma:interpretation>
              <emma:one-of disjunction-type="recognition" id="oneOf0">
                <emma:interpretation id="interp0" emma:lang="ko-KR" emma:confidence="0">
                  <emma:literal>1</emma:literal>
                </emma:interpretation>
                <emma:interpretation id="interp1" emma:lang="ko-KR" emma:confidence="0">
                  <emma:literal>)</emma:literal>
                </emma:interpretation>
                <emma:interpretation id="interp2" emma:lang="ko-KR" emma:confidence="0">
                  <emma:literal>}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-5100-4384 61,'-2'4'6,"2"1"-6,2 2 1,1 1 0,1-5-1,-1 1 0,-1 0 0,0-1 0,0 1 1,-2 1-1,2-1 1,-4 0 0,2 1 1,-2-1 1,2 1 1,-2 3 0,0-3 1,2 4-2,-1 0 0,2 4-3,1 2 1,2 1-1,-2 2 1,0 2-1,1 2 1,-1 2 0,0 2 1,2-3 1,-4 3 1,1 1 0,-1 1 1,-1-1 1,1 2 0,-4-3 0,0-3 0,2-3-1,-1-1 0,-1-1 2,0-3 2,3-1 1,-3-3 1,2 0-2,-1-4-3,1-1-1,0-1-4,0-1-2,2-2-8,-2-2-9,2 2-10,0-1-2,0-2 6,-2 1 8,2-2 7,-3-2 5,1-1 2,-2-3-65</inkml:trace>
        </inkml:traceGroup>
        <inkml:traceGroup>
          <inkml:annotationXML>
            <emma:emma xmlns:emma="http://www.w3.org/2003/04/emma" version="1.0">
              <emma:interpretation id="{893C9465-47DE-486E-9F28-A3A0341602B6}" emma:medium="tactile" emma:mode="ink">
                <msink:context xmlns:msink="http://schemas.microsoft.com/ink/2010/main" type="inkWord" rotatedBoundingBox="13947,10209 14104,10208 14109,10710 13951,10712"/>
              </emma:interpretation>
              <emma:one-of disjunction-type="recognition" id="oneOf1">
                <emma:interpretation id="interp5" emma:lang="ko-KR" emma:confidence="0">
                  <emma:literal>1</emma:literal>
                </emma:interpretation>
                <emma:interpretation id="interp6" emma:lang="ko-KR" emma:confidence="0">
                  <emma:literal>l</emma:literal>
                </emma:interpretation>
                <emma:interpretation id="interp7" emma:lang="ko-KR" emma:confidence="0">
                  <emma:literal>:</emma:literal>
                </emma:interpretation>
                <emma:interpretation id="interp8" emma:lang="ko-KR" emma:confidence="0">
                  <emma:literal>구</emma:literal>
                </emma:interpretation>
                <emma:interpretation id="interp9" emma:lang="ko-KR" emma:confidence="0">
                  <emma:literal>]</emma:literal>
                </emma:interpretation>
              </emma:one-of>
            </emma:emma>
          </inkml:annotationXML>
          <inkml:trace contextRef="#ctx0" brushRef="#br0" timeOffset="483.5694">-4789-4331 66,'8'-11'1,"-1"-2"-1,0 0 0,1 1 1,-5 4 0,1 1-1,0-2 1,-3 3 0,1 1 0,0 1-1,0 1 1,0-1 0,0 2 0,-2 0 0,3 2 0,-1 4-1,0 0 1,2 1 0,-1 4-1,4 4 0,-3 3 0,3 5 0,-1 2 0,-2 1 0,1 2 0,-1 1 0,1 2 0,-1 0 1,-1-1 0,1 1-1,0-5 2,-1-1-1,-1-3 2,0 0 0,0-3 2,0 1 0,-1-3 0,1-3-1,0-1-1,0 0-1,0-3-1,-2-1-1,2 0 1,-2-3-2,0 1-3,1-1-2,1 0-3,0-3 0,0 1 2,3 0 3,-1-4 1,-13-9-65</inkml:trace>
        </inkml:traceGroup>
        <inkml:traceGroup>
          <inkml:annotationXML>
            <emma:emma xmlns:emma="http://www.w3.org/2003/04/emma" version="1.0">
              <emma:interpretation id="{1F5B69C3-9631-4E92-A3DE-B58A81F89ABA}" emma:medium="tactile" emma:mode="ink">
                <msink:context xmlns:msink="http://schemas.microsoft.com/ink/2010/main" type="inkWord" rotatedBoundingBox="14677,10313 15121,10309 15125,10816 14682,10820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〇</emma:literal>
                </emma:interpretation>
                <emma:interpretation id="interp12" emma:lang="ko-KR" emma:confidence="0">
                  <emma:literal>O</emma:literal>
                </emma:interpretation>
                <emma:interpretation id="interp13" emma:lang="ko-KR" emma:confidence="0">
                  <emma:literal>o</emma:literal>
                </emma:interpretation>
                <emma:interpretation id="interp14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304.0284">-3920-4327 62,'-4'1'1,"1"3"-1,-1 0 0,2-1 0,0 1 0,-1 0 0,-1-3 0,-1 3 0,-1 0 0,1-2 1,1 1-1,-2 1 1,1 0 0,-2 1 0,1 0-1,1 3 1,-1-1-1,-1 0 1,1 4-1,-3 2 0,2 0 0,2 3 0,-1 3 0,1 1 0,-1 0 0,3 0 0,1 0 0,0 0 0,0 0 0,2 0 0,2 2 0,0-2 1,1 0-1,1-2 1,3-1 0,1-1-1,1 1 1,2-3-1,0-1 1,0 1 1,1-3 1,1 2 0,0-4 1,1-1-1,1-3 2,1-1-1,1-4 2,-1-4-1,3-1 0,-1-5-1,0-2-1,2-3-2,0-1 0,0-3-1,0 1 0,-1 0 1,-1-2-1,-4 0 1,1 2 0,0 1-1,-3-1 2,-1 0-2,-2 1 2,-3 3 1,-2-1-1,-3 0 1,-1 3 1,-3-1-1,-1 0 1,-1 0 0,-5 1 0,1-1 0,-2 0 1,0 2 2,-1 0 2,-1 0 1,-2 0 2,1 2 0,-1 0 0,1 0 1,-5 0-1,3 2-1,-1-1-1,-3 3 0,2-1-2,-2 3-1,0-1-2,-2 2-3,0 2-1,4 0-2,-2 0-4,3 0-4,1 2-12,1 0-16,6 0-13,0-1 1,4 3 14,1 0 13,2-1 13,2 1-58</inkml:trace>
        </inkml:traceGroup>
      </inkml:traceGroup>
    </inkml:traceGroup>
    <inkml:traceGroup>
      <inkml:annotationXML>
        <emma:emma xmlns:emma="http://www.w3.org/2003/04/emma" version="1.0">
          <emma:interpretation id="{26D4EB91-7F24-4B02-B6F8-9BAA7CC2DD12}" emma:medium="tactile" emma:mode="ink">
            <msink:context xmlns:msink="http://schemas.microsoft.com/ink/2010/main" type="paragraph" rotatedBoundingBox="13697,13436 15937,13234 15998,13915 13759,141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503AD-CFAD-4734-B972-2B4A80561099}" emma:medium="tactile" emma:mode="ink">
              <msink:context xmlns:msink="http://schemas.microsoft.com/ink/2010/main" type="line" rotatedBoundingBox="13697,13436 15937,13234 15998,13915 13759,14116"/>
            </emma:interpretation>
          </emma:emma>
        </inkml:annotationXML>
        <inkml:traceGroup>
          <inkml:annotationXML>
            <emma:emma xmlns:emma="http://www.w3.org/2003/04/emma" version="1.0">
              <emma:interpretation id="{258DAC4B-6411-4200-A5D1-371AFED04354}" emma:medium="tactile" emma:mode="ink">
                <msink:context xmlns:msink="http://schemas.microsoft.com/ink/2010/main" type="inkWord" rotatedBoundingBox="13750,14085 13759,13467 13776,13467 13767,14086"/>
              </emma:interpretation>
              <emma:one-of disjunction-type="recognition" id="oneOf3">
                <emma:interpretation id="interp15" emma:lang="ko-KR" emma:confidence="0">
                  <emma:literal>l</emma:literal>
                </emma:interpretation>
                <emma:interpretation id="interp16" emma:lang="ko-KR" emma:confidence="0">
                  <emma:literal>1</emma:literal>
                </emma:interpretation>
                <emma:interpretation id="interp17" emma:lang="ko-KR" emma:confidence="0">
                  <emma:literal>Ⅰ</emma:literal>
                </emma:interpretation>
                <emma:interpretation id="interp18" emma:lang="ko-KR" emma:confidence="0">
                  <emma:literal>|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7457.3143">-4962-1170 60,'0'-1'2,"0"1"-1,0 0-1,0 0 0,2 0 0,-2 0 1,0 0 0,-2 0-1,2 0 2,-2 1-1,2-1 2,-1 2 2,-1 0 2,0 0 1,0 2 1,0 1-1,0 2-2,1 2-2,-1 2-2,2 4-1,0 1 1,0 3-2,0 3 1,0 1-1,0 5 1,2-1 2,-1 4 0,-1-2 3,0 0 2,0 1 1,2-3-1,-2 0-1,0 1-3,-2-6 0,2-1 0,-1 0-2,1-1-1,-2-2 1,2 0-2,-2-3 0,2-3 0,0 1-5,0-4-6,0 2-5,0-3-5,-2-1-1,2 0 4,0-1 6,2-1 4,0 1 3,0-3 4,3-1-64</inkml:trace>
        </inkml:traceGroup>
        <inkml:traceGroup>
          <inkml:annotationXML>
            <emma:emma xmlns:emma="http://www.w3.org/2003/04/emma" version="1.0">
              <emma:interpretation id="{3DB19822-1D48-4F9B-AFC3-47CB24733504}" emma:medium="tactile" emma:mode="ink">
                <msink:context xmlns:msink="http://schemas.microsoft.com/ink/2010/main" type="inkWord" rotatedBoundingBox="14280,13758 14716,13601 14722,13614 14286,13772"/>
              </emma:interpretation>
              <emma:one-of disjunction-type="recognition" id="oneOf4">
                <emma:interpretation id="interp20" emma:lang="ko-KR" emma:confidence="0">
                  <emma:literal>-</emma:literal>
                </emma:interpretation>
                <emma:interpretation id="interp21" emma:lang="ko-KR" emma:confidence="0">
                  <emma:literal>ㅡ</emma:literal>
                </emma:interpretation>
                <emma:interpretation id="interp22" emma:lang="ko-KR" emma:confidence="0">
                  <emma:literal>一</emma:literal>
                </emma:interpretation>
                <emma:interpretation id="interp23" emma:lang="ko-KR" emma:confidence="0">
                  <emma:literal>~</emma:literal>
                </emma:interpretation>
                <emma:interpretation id="interp2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8205.3154">-4453-872 59,'4'-2'1,"1"2"-1,4 0 1,1-2-1,-1-1 1,0-1-1,2-2 0,0 1 1,0-2-1,1 1 1,-1 1 0,2-1 1,0 1 1,1 1 1,-1-1 2,2 1 0,1-1 0,-1 1 1,-1 0-2,1 1 0,0-3-2,-1 2-2,1 1 0,-2-3-1,-1 1-1,1 1 1,0-1-3,0 1-2,-2-1-4,1 1-2,1-2 1,0 1 2,2-2 4,-1-4 2,3 0-58</inkml:trace>
        </inkml:traceGroup>
        <inkml:traceGroup>
          <inkml:annotationXML>
            <emma:emma xmlns:emma="http://www.w3.org/2003/04/emma" version="1.0">
              <emma:interpretation id="{AF28DE1E-BECE-40F4-A13F-3650999D94AD}" emma:medium="tactile" emma:mode="ink">
                <msink:context xmlns:msink="http://schemas.microsoft.com/ink/2010/main" type="inkWord" rotatedBoundingBox="15069,13335 15242,13928 14917,14023 14744,13430"/>
              </emma:interpretation>
              <emma:one-of disjunction-type="recognition" id="oneOf5">
                <emma:interpretation id="interp25" emma:lang="ko-KR" emma:confidence="0">
                  <emma:literal>3</emma:literal>
                </emma:interpretation>
                <emma:interpretation id="interp26" emma:lang="ko-KR" emma:confidence="0">
                  <emma:literal>万</emma:literal>
                </emma:interpretation>
                <emma:interpretation id="interp27" emma:lang="ko-KR" emma:confidence="0">
                  <emma:literal>}</emma:literal>
                </emma:interpretation>
                <emma:interpretation id="interp28" emma:lang="ko-KR" emma:confidence="0">
                  <emma:literal>5</emma:literal>
                </emma:interpretation>
                <emma:interpretation id="interp2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8981.2548">-3924-1175 60,'-5'0'2,"-1"0"-1,-1 0-1,2-2 1,-1 0 0,2 1-1,3-3 0,1 2 1,0-3-2,0 1 2,1-2-1,3 1 0,0 0 1,3-1 1,0 2 0,1 1 2,-1-3 0,4 3 2,0 1 1,-2-2 0,4 2-1,-2 2 0,0-2-1,1 2-1,-1 0-2,0 0-1,0 0 0,0 2-1,-2 2 0,-1 0 0,-1-1 1,-4 3-1,1-1 1,0 4-1,-4 0 2,-2 4-2,-2 2 0,1 1 0,-3 2 0,-1 1 0,0 1 1,-1-2-1,-1-2 0,2 1 1,0-1-2,-1-1 2,3-1-1,-1-1 0,1-2 0,1-4 0,2 3-1,2-7 1,0 3-1,0-3 0,2-3 0,2 2-1,-1-2 0,1 0 0,2-2 1,-1 1-1,2-3 2,3 0 0,-1 1 0,3-1 0,1-2 0,0 1-1,0 0 1,1-1-1,-1 1 1,0-1-1,1 4 0,-1 0 1,2 2-1,-1 2 0,1 0-2,-2 4 1,1-1 0,-1 4-1,-2 0 2,-2 2 0,2 0 0,-5 0 0,-1 2 1,1 0 1,-5-1 0,-1 1 0,0 0 1,-1 0 1,-3 1 1,-2-1 1,-1 2 0,-2-1 1,-2 3 0,2-3 0,-2 1-1,0-2 0,0-1 0,0 3 0,0-2-1,0-2 0,2 2 0,-4-4 1,2 0 1,2-2 1,-2 0-2,2-1 0,0-2-2,0-1-1,0-1 0,0 0-1,0 0-1,1-1 1,1-1-3,2 0-1,-1 0-4,2-1-2,-1 1-1,1 0-2,-1-2-3,1 2-2,1 0-1,1-2 1,2 0 4,0 0 4,2-1 4,-1-1 2,1-1 1,0-5-61</inkml:trace>
        </inkml:traceGroup>
        <inkml:traceGroup>
          <inkml:annotationXML>
            <emma:emma xmlns:emma="http://www.w3.org/2003/04/emma" version="1.0">
              <emma:interpretation id="{9FF38BA0-F220-4DC7-97DF-551AE413EE26}" emma:medium="tactile" emma:mode="ink">
                <msink:context xmlns:msink="http://schemas.microsoft.com/ink/2010/main" type="inkWord" rotatedBoundingBox="15811,13215 15992,13751 15621,13877 15440,13340"/>
              </emma:interpretation>
              <emma:one-of disjunction-type="recognition" id="oneOf6">
                <emma:interpretation id="interp30" emma:lang="ko-KR" emma:confidence="0">
                  <emma:literal>2</emma:literal>
                </emma:interpretation>
                <emma:interpretation id="interp31" emma:lang="ko-KR" emma:confidence="0">
                  <emma:literal>일</emma:literal>
                </emma:interpretation>
                <emma:interpretation id="interp32" emma:lang="ko-KR" emma:confidence="0">
                  <emma:literal>인</emma:literal>
                </emma:interpretation>
                <emma:interpretation id="interp33" emma:lang="ko-KR" emma:confidence="0">
                  <emma:literal>그</emma:literal>
                </emma:interpretation>
                <emma:interpretation id="interp34" emma:lang="ko-KR" emma:confidence="0">
                  <emma:literal>언</emma:literal>
                </emma:interpretation>
              </emma:one-of>
            </emma:emma>
          </inkml:annotationXML>
          <inkml:trace contextRef="#ctx0" brushRef="#br0" timeOffset="10038.5226">-3214-1053 56,'5'-5'1,"3"-1"0,1-1 0,0-2 0,-4 2-1,-1-3 1,0 1 0,-3-2-1,1 0 0,0-1 1,-2 1 1,2 0 0,-2-2 3,0 0-2,0 0 0,2-1 0,-2 3-1,2-4 0,-1 3 0,3-1 0,0 0 0,-1 0 0,5 0 0,-3 3 0,4-1 0,-1 0 0,1 3 0,-2-1 0,2 2-1,0 1 0,2 1-1,-2 1 1,2-1-1,0 3 0,-2 2 0,2 2 0,-2 1 0,1 5-1,-3 3 1,0 0-1,-1 3 1,-1 3 0,1 1 1,-1 4-1,-3 0 0,0 1 1,-1-1 0,-2 0 0,-1 2 0,0-2 1,-3 0 1,1-2 0,-3-2 1,1 0 0,-1 1-1,0-3 1,-1 0-1,1 3-1,-2-5-1,1 1 0,1-4 0,0 0 4,1-2 2,-1 0 2,2 0 4,-1-2 0,1-1 0,1-1 0,0 1-3,3-3 0,-1-1-3,4 0-3,-2 0-1,1-2-2,3 2 0,0-2 2,-1 2 0,1-2 0,1 1 0,3-1 1,-1 0 1,2 0 2,-2-1 2,3 1 0,1-2 0,0 2-1,-1 2-1,1-1 0,2 1-2,2 0-2,-1 0 0,3 0 0,-3-2 1,1 1 2,-2-1-2,0 2 1,-3-2-2,1 0-2,0 2-1,0-2 0,-3 0-6,1-2-11,-4 0-13,1 1-17,1-5-13,0 1 3,1-4 13,-1-4 16,4-7-47</inkml:trace>
        </inkml:traceGroup>
      </inkml:traceGroup>
    </inkml:traceGroup>
    <inkml:traceGroup>
      <inkml:annotationXML>
        <emma:emma xmlns:emma="http://www.w3.org/2003/04/emma" version="1.0">
          <emma:interpretation id="{7633BD2D-23E4-4D0E-A786-DA74D4CF30D0}" emma:medium="tactile" emma:mode="ink">
            <msink:context xmlns:msink="http://schemas.microsoft.com/ink/2010/main" type="paragraph" rotatedBoundingBox="13843,14784 15845,14647 15894,15359 13892,15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165C8-AB28-47FA-8C65-5C4E304A2477}" emma:medium="tactile" emma:mode="ink">
              <msink:context xmlns:msink="http://schemas.microsoft.com/ink/2010/main" type="line" rotatedBoundingBox="13843,14784 15845,14647 15894,15359 13892,15495"/>
            </emma:interpretation>
          </emma:emma>
        </inkml:annotationXML>
        <inkml:traceGroup>
          <inkml:annotationXML>
            <emma:emma xmlns:emma="http://www.w3.org/2003/04/emma" version="1.0">
              <emma:interpretation id="{E40F0206-3327-479A-9B06-54ACD80E8ED0}" emma:medium="tactile" emma:mode="ink">
                <msink:context xmlns:msink="http://schemas.microsoft.com/ink/2010/main" type="inkWord" rotatedBoundingBox="13951,14851 13961,15470 13874,15471 13864,14852"/>
              </emma:interpretation>
              <emma:one-of disjunction-type="recognition" id="oneOf7">
                <emma:interpretation id="interp35" emma:lang="ko-KR" emma:confidence="0">
                  <emma:literal>1</emma:literal>
                </emma:interpretation>
                <emma:interpretation id="interp36" emma:lang="ko-KR" emma:confidence="0">
                  <emma:literal>l</emma:literal>
                </emma:interpretation>
                <emma:interpretation id="interp37" emma:lang="ko-KR" emma:confidence="0">
                  <emma:literal>I</emma:literal>
                </emma:interpretation>
                <emma:interpretation id="interp38" emma:lang="ko-KR" emma:confidence="0">
                  <emma:literal>〔</emma:literal>
                </emma:interpretation>
                <emma:interpretation id="interp3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130494.7964">-4807 213 80,'-5'0'21,"1"2"-19,-1 2-1,-1-1 1,3 1-2,-1 3 1,0 1 0,1-1-1,-3 4 1,1 0 0,1 2-1,-1 3 1,3 2 0,-2 4 0,2 2 0,2 3 0,0 2-1,2 2 0,0 0 0,0 4 0,0-2 0,-1 0 0,1 1 0,0-3 0,-2 2 0,2-2 0,0-3 0,-1-3 0,1-5-1,2-1 0,0-7-1,1-3 0,1-3 1,1-4 0,0-4 0,4-4 0,2-5 0,3-3-93</inkml:trace>
        </inkml:traceGroup>
        <inkml:traceGroup>
          <inkml:annotationXML>
            <emma:emma xmlns:emma="http://www.w3.org/2003/04/emma" version="1.0">
              <emma:interpretation id="{6AB3C417-5CF5-4699-A3D3-36F7515AA4D6}" emma:medium="tactile" emma:mode="ink">
                <msink:context xmlns:msink="http://schemas.microsoft.com/ink/2010/main" type="inkWord" rotatedBoundingBox="14344,15453 14360,14747 14422,14749 14405,15454"/>
              </emma:interpretation>
              <emma:one-of disjunction-type="recognition" id="oneOf8">
                <emma:interpretation id="interp40" emma:lang="ko-KR" emma:confidence="0">
                  <emma:literal>1</emma:literal>
                </emma:interpretation>
                <emma:interpretation id="interp41" emma:lang="ko-KR" emma:confidence="0">
                  <emma:literal>l</emma:literal>
                </emma:interpretation>
                <emma:interpretation id="interp42" emma:lang="ko-KR" emma:confidence="0">
                  <emma:literal>Ⅰ</emma:literal>
                </emma:interpretation>
                <emma:interpretation id="interp43" emma:lang="ko-KR" emma:confidence="0">
                  <emma:literal>I</emma:literal>
                </emma:interpretation>
                <emma:interpretation id="interp44" emma:lang="ko-KR" emma:confidence="0">
                  <emma:literal>ㅣ</emma:literal>
                </emma:interpretation>
              </emma:one-of>
            </emma:emma>
          </inkml:annotationXML>
          <inkml:trace contextRef="#ctx0" brushRef="#br0" timeOffset="130945.6758">-4367 186 96,'2'-13'1,"0"0"0,1-1-1,1-1 0,-2 8 1,-2 1 0,-2 1 0,0 3 0,0 0 0,2 4 0,-2 2 0,2-1 1,-1 7-2,-1 2 0,0 5 1,2 5 0,0 3 0,-2 4 0,2 2-1,0 4 1,-2 3-1,2 2 0,-3 1 1,1 1-1,0 1 1,-2-1-2,4 0 2,-2-2-1,1-5 0,-1-4 0,0-5 0,0-4 0,2-4-1,2-2 0,0-3-1,1-2 0,3-4 0,1 0 0,4-5-1,0-4 1,7-1-88</inkml:trace>
        </inkml:traceGroup>
        <inkml:traceGroup>
          <inkml:annotationXML>
            <emma:emma xmlns:emma="http://www.w3.org/2003/04/emma" version="1.0">
              <emma:interpretation id="{6108FB50-2F98-460F-8D56-EB4A246BB973}" emma:medium="tactile" emma:mode="ink">
                <msink:context xmlns:msink="http://schemas.microsoft.com/ink/2010/main" type="inkWord" rotatedBoundingBox="15192,14824 15791,14660 15957,15264 15358,15428"/>
              </emma:interpretation>
              <emma:one-of disjunction-type="recognition" id="oneOf9">
                <emma:interpretation id="interp45" emma:lang="ko-KR" emma:confidence="0">
                  <emma:literal>0</emma:literal>
                </emma:interpretation>
                <emma:interpretation id="interp46" emma:lang="ko-KR" emma:confidence="0">
                  <emma:literal>〇</emma:literal>
                </emma:interpretation>
                <emma:interpretation id="interp47" emma:lang="ko-KR" emma:confidence="0">
                  <emma:literal>O</emma:literal>
                </emma:interpretation>
                <emma:interpretation id="interp48" emma:lang="ko-KR" emma:confidence="0">
                  <emma:literal>ㅇ</emma:literal>
                </emma:interpretation>
                <emma:interpretation id="interp49" emma:lang="ko-KR" emma:confidence="0">
                  <emma:literal>o</emma:literal>
                </emma:interpretation>
              </emma:one-of>
            </emma:emma>
          </inkml:annotationXML>
          <inkml:trace contextRef="#ctx0" brushRef="#br0" timeOffset="131685.1666">-3309 286 23,'-5'-2'4,"1"1"0,0-1 0,-1-2 7,1 1 2,-1-3 1,-3-3-2,3 3-8,-1 1-2,1 1 0,-1 1-1,1 1 0,0 2-1,-1 0 1,1 3-1,-3 1 0,1 3 0,0 1 1,-1-1 0,3 4 0,-2-2-1,1 2 1,-1 2-1,0 0 0,1 1 0,-1 1 0,3 1 1,2 2-1,0 1 0,2 1 1,2 0-1,2 2 1,1 3-1,1-1 0,1 1 1,2-1-2,2 2 1,2-3 0,0 1 0,3 0 1,-1-4-1,1 0-1,2-4 1,1-3 0,1-4 0,2-3-1,0-6 1,1-2 0,1-2 0,2-3 0,-3-2 0,3-4 0,-4 0 1,0-5-1,-1 0 1,0-2-1,-3-2 0,2-2 0,-2 1 0,0-1 1,1-2-2,-5-1 1,3 1-1,-5 1 1,-1-1 1,-2 1-1,-1-1 0,-5 2 1,1 3-1,-2 1 2,-4 1-1,-2 3 1,-3 1 2,-2 1 1,-2 1 1,-2 2-2,-1 0 1,-3 2 0,-1 0 1,0 1-1,0 3 1,-6 1-1,2 1 0,-4 1 2,-1 2-2,-2 0-1,1 2 0,-1 1-2,2 1-1,1-2-1,1 1-5,1 1-9,0 0-6,2 1 0,4-3 4,0 0 6,-37-40 3,41 36-82</inkml:trace>
        </inkml:traceGroup>
      </inkml:traceGroup>
    </inkml:traceGroup>
    <inkml:traceGroup>
      <inkml:annotationXML>
        <emma:emma xmlns:emma="http://www.w3.org/2003/04/emma" version="1.0">
          <emma:interpretation id="{C45366EA-B1C1-46E5-A123-F4B720DC1C79}" emma:medium="tactile" emma:mode="ink">
            <msink:context xmlns:msink="http://schemas.microsoft.com/ink/2010/main" type="paragraph" rotatedBoundingBox="13715,15624 15766,15543 15800,16390 13748,16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65481B-347E-4ED0-ABFC-1EF24E3F88AA}" emma:medium="tactile" emma:mode="ink">
              <msink:context xmlns:msink="http://schemas.microsoft.com/ink/2010/main" type="line" rotatedBoundingBox="13715,15624 15766,15543 15800,16390 13748,16471"/>
            </emma:interpretation>
          </emma:emma>
        </inkml:annotationXML>
        <inkml:traceGroup>
          <inkml:annotationXML>
            <emma:emma xmlns:emma="http://www.w3.org/2003/04/emma" version="1.0">
              <emma:interpretation id="{3D6DF9C1-2D24-4DFF-9917-2672151AB5D1}" emma:medium="tactile" emma:mode="ink">
                <msink:context xmlns:msink="http://schemas.microsoft.com/ink/2010/main" type="inkWord" rotatedBoundingBox="13715,15624 15766,15543 15800,16390 13748,16471"/>
              </emma:interpretation>
              <emma:one-of disjunction-type="recognition" id="oneOf10">
                <emma:interpretation id="interp50" emma:lang="ko-KR" emma:confidence="0">
                  <emma:literal>예</emma:literal>
                </emma:interpretation>
                <emma:interpretation id="interp51" emma:lang="ko-KR" emma:confidence="0">
                  <emma:literal>에</emma:literal>
                </emma:interpretation>
                <emma:interpretation id="interp52" emma:lang="ko-KR" emma:confidence="0">
                  <emma:literal>㈊</emma:literal>
                </emma:interpretation>
                <emma:interpretation id="interp53" emma:lang="ko-KR" emma:confidence="0">
                  <emma:literal>얘</emma:literal>
                </emma:interpretation>
                <emma:interpretation id="interp54" emma:lang="ko-KR" emma:confidence="0">
                  <emma:literal>애</emma:literal>
                </emma:interpretation>
              </emma:one-of>
            </emma:emma>
          </inkml:annotationXML>
          <inkml:trace contextRef="#ctx0" brushRef="#br0" timeOffset="132864.9162">-4256 1355 88,'4'-12'1,"-2"-3"0,1 0-1,1 1 0,-6 8 0,0 1 0,0-1 0,-1 3 2,1-3-2,0 3 0,0 1 1,1-2 0,1 2 0,0 2 0,1-2 0,1 1 0,2-1 0,-1 0 1,5-2-1,-1 3 0,2-1 0,2 0-1,2 0 0,-2 2 0,2 0 0,1 2 0,-1 0 0,3 0 1,3 1-2,-1-1 0,2 2 1,2-1-1,-2-1 1,2 2 0,-2-2 0,-2-1 0,0 1-1,-3 0 0,1-2-1,1 0 0,-1-2 0,-1-1-84</inkml:trace>
          <inkml:trace contextRef="#ctx0" brushRef="#br0" timeOffset="133226.1339">-3761 936 93,'-8'5'3,"-1"-1"-1,2 1-1,3 1 0,4-4-1,2 1 0,0 1 0,0 3 0,1 1 0,1-1 0,0 2 0,-1 0 0,-1 0 0,2 4 0,-2 2 0,-1 1 0,1 4 1,0 2 1,0 2-1,0-1 2,0 5-1,-1-1 0,-1 2 1,2-1-1,-2 1 0,2 2-1,0-4 0,0 1 0,1-3-1,-3-3 1,4 0-1,-4-2-1,2-4-2,-2-1 0,0-2-2,3 0 0,1-3 2,2 1 0,-1-3 1,2 1 0,2-2-85</inkml:trace>
          <inkml:trace contextRef="#ctx0" brushRef="#br0" timeOffset="133892.3859">-2981 1034 80,'0'-11'3,"0"2"-1,2 0-1,2 2-1,-4 9 1,0-1-1,0 5 0,0-1 0,0 4 0,0 2 0,0 2 0,0 4 0,4 3 1,-3 0-1,1 5 0,2 4 1,-2 2 0,1 2 0,-1 4-1,0-3 2,-2 5-1,0-3 0,0 1 0,-2-6-1,0 2 1,0-4 0,1-2 0,-3 1 0,0-5-1,3 1 1,-1-4-1,0 2 0,0-4 0,2-1 0,-2-5 0,4-1 0,-4 0-1,4-3 0,-2-1 0,0 0 0,0-1 0,0-1-1,0 1 1,-2-3-1,2-1 0,0-4-81</inkml:trace>
          <inkml:trace contextRef="#ctx0" brushRef="#br0" timeOffset="132484.0711">-4924 1437 96,'0'0'3,"0"0"-2,0 2-1,0 2 0,0 1 1,-1 3-1,-1-1-1,-2 2 1,2 0 0,-1 0 1,1 0 1,2 2-2,2 2 1,0 0-1,1 0 1,1 1-1,3 1-1,0-1 1,3 1 0,1 0 1,1-3 0,1-1-1,2-1 1,3-5-1,0-3 0,4-2 0,-2-6-1,0-1 1,0-6 1,-3-1-1,-1-5 2,0-4-1,1-3 1,-1-3 0,-1-2 1,-2-2 0,-2 2-2,-2 0 2,-6-2 1,1 6 1,-6 0 1,0 3-1,-3 4 0,-4 5-1,-2 1 0,-2 3 0,-3 3 0,-3 1 0,-1 0 0,0 3 1,-3 2 0,-3 2-2,0 2-1,-1 0-1,2 2-1,1 3-1,4 0-2,0 2 0,0 2-3,1 2-4,1 0-3,4 1 0,-1 3 2,6-1 3,3 2 2,5 2 3,6 2-1,2 0 2,2-5-93</inkml:trace>
        </inkml:traceGroup>
      </inkml:traceGroup>
    </inkml:traceGroup>
    <inkml:traceGroup>
      <inkml:annotationXML>
        <emma:emma xmlns:emma="http://www.w3.org/2003/04/emma" version="1.0">
          <emma:interpretation id="{EB5CCC65-0213-491A-9A64-DE827215D66F}" emma:medium="tactile" emma:mode="ink">
            <msink:context xmlns:msink="http://schemas.microsoft.com/ink/2010/main" type="paragraph" rotatedBoundingBox="13708,16358 24951,16937 24870,18502 13627,17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583AE3-D985-4131-9542-F8F00DCE1C65}" emma:medium="tactile" emma:mode="ink">
              <msink:context xmlns:msink="http://schemas.microsoft.com/ink/2010/main" type="line" rotatedBoundingBox="13708,16358 24951,16937 24870,18502 13627,17923"/>
            </emma:interpretation>
          </emma:emma>
        </inkml:annotationXML>
        <inkml:traceGroup>
          <inkml:annotationXML>
            <emma:emma xmlns:emma="http://www.w3.org/2003/04/emma" version="1.0">
              <emma:interpretation id="{5AAD105D-E646-4E8A-9951-14C91ED223DA}" emma:medium="tactile" emma:mode="ink">
                <msink:context xmlns:msink="http://schemas.microsoft.com/ink/2010/main" type="inkWord" rotatedBoundingBox="13708,16358 16137,16483 16057,18048 13627,17923"/>
              </emma:interpretation>
              <emma:one-of disjunction-type="recognition" id="oneOf11">
                <emma:interpretation id="interp55" emma:lang="ko-KR" emma:confidence="0">
                  <emma:literal>路</emma:literal>
                </emma:interpretation>
                <emma:interpretation id="interp56" emma:lang="ko-KR" emma:confidence="0">
                  <emma:literal>琨</emma:literal>
                </emma:interpretation>
                <emma:interpretation id="interp57" emma:lang="ko-KR" emma:confidence="0">
                  <emma:literal>瑕</emma:literal>
                </emma:interpretation>
                <emma:interpretation id="interp58" emma:lang="ko-KR" emma:confidence="0">
                  <emma:literal>琰</emma:literal>
                </emma:interpretation>
                <emma:interpretation id="interp59" emma:lang="ko-KR" emma:confidence="0">
                  <emma:literal>帑</emma:literal>
                </emma:interpretation>
              </emma:one-of>
            </emma:emma>
          </inkml:annotationXML>
          <inkml:trace contextRef="#ctx0" brushRef="#br0" timeOffset="137544.5013">-3791 1935 79,'-3'-5'7,"-1"0"-6,0-1 0,1 4 0,-1-1 0,2-1-1,-1 2 1,-1-2 0,0 1 0,1 1-1,-1 0 1,-1 2 1,-1 0-1,1-2 1,-3 2-1,3 0-1,1 0 1,-1 2-1,-1 0 0,1 0 0,1 1 0,-1 1 0,-1 0 0,3 1 1,-1 1-1,-3 1 0,1 0 0,1 2 0,-1 1 0,3 0-1,-1 1 1,0 0 1,2 2 0,1 2 1,-3 1-2,2 1 0,2 1 0,-2 0 0,2 2-1,0 0 0,2 2 1,0-2 0,0 0 1,1-2 0,1 3-1,0-1 0,1-2 0,1 0 0,1-3 0,2-1-1,2-1 1,0 0 0,2-4 1,1 0 0,-1-3-1,2-1 1,-1 0-1,1 1 0,0-4 0,1 1 0,-1-1 0,-1-2 0,1 0 0,-3 0 1,1 0-1,2 0 1,-2-3 0,1-1 0,-1-2 0,0-1-2,0 0 2,-3 0 0,0-3 1,-1 0 0,-2-1-1,0 0 2,-1-2-1,-1-2 1,1 1 0,-1-3-2,1-1 1,-3 2-1,3-3 0,-1 1 1,-1 2-2,-2-1 1,0 1-1,-1-1 1,-2 3-1,1-1 0,-4 2 2,0-1 0,-1 1 0,-1 0 1,-1 1-1,0-1 0,-2 2-1,-1 0 2,1 2-1,0 1 1,-4-1 0,1 2-1,-3 0 1,2-2-1,1 3-1,1 1 0,-2 1-1,2 2 1,-2-1-1,2 1-1,-2 0 1,1 2 0,-3 0 0,0 2 1,1 1-1,-1 3 0,1-1-1,-1 3 1,2-1-5,2 0-5,0 1-5,4-3-1,2 0 3,1-1 4,4 2 4,4-5 2,1-1-85</inkml:trace>
          <inkml:trace contextRef="#ctx0" brushRef="#br0" timeOffset="136081.4503">-4832 2001 101,'0'-4'3,"0"1"-2,-2-3 1,0 1-3,2 1 0,-2-1-1,2-1 1,0 3 2,0-3 0,-2 3 0,1 1 0,-5-2 0,2 2 0,1 0 0,-3 2-1,1 0 1,-1 0-2,1 0 2,-1 0-1,1 2-1,1 2 2,-1-2-1,-1 0 1,1 1 0,-2-1-1,1 2 1,-1 1-2,1 1 3,-1 1 0,2 0 0,-1 0 1,1 1-3,-1 1 0,1 2-1,-1 0 1,3-2 0,-1 2 1,0-2-1,1 2 0,-1 0 0,2 0-1,2 0 0,0-2 2,0 2-1,4-2 0,-2 0 1,3 0-1,-1 0 0,1 0 0,3 1 0,-1-3 0,4 2 0,0-2 0,1-1-1,1 1 1,4-1 0,-3-1 1,3-1-1,1 1 0,-2-1 1,3-1-1,-1 1 0,0-4 1,0 0 0,-1-2-1,-1 0 0,1-1 0,-1-3 0,-1-1 1,-1-2 0,1 0-1,-2-2 1,-2-2 0,-1 2-1,1-4 1,-1 3-1,-1-1 0,0 0 1,-2 0-1,-1 2 1,-1-1 0,-3 1 0,1-2 1,-3 2 1,0-2 1,-1 0 2,-3 1 0,0-1-1,1 0-2,-1 2-2,-1 0 0,-1-1 0,1 1 3,-1-2 0,-1 0-1,1 0 0,-3 0-1,2 3-1,0-3 0,-2 2 0,1 0-1,-1 2 1,0 0 0,0 1-1,0 1 0,0 3 0,0 1 1,-4-1-1,2 4 0,-2 0 0,0 2 0,1 2-1,-1-1 0,2 3-3,0-1-5,2 2-4,0 1-1,3-1 0,2 2 4,1 0 3,3 0 4,2 1 0,-2-1 0,5 2-92</inkml:trace>
          <inkml:trace contextRef="#ctx0" brushRef="#br0" timeOffset="139960.8154">-4878 2762 103,'-5'-2'2,"1"-2"-1,0 1 0,-1 1 0,-1 0-1,1 4 1,-2 0 0,-4 1-1,0 1 0,0 2 1,-4-1-1,2 2 0,-1 2 1,1 1-1,-2 0 2,1 3-1,1 2 0,2 1 0,0 1 0,2 1-1,2 0 0,1 0 0,3 2 0,1 1-1,4-1 1,1 3 1,3 1-1,-1 0 0,4-2 0,2-2 0,0 0 0,4-6 0,1-1 0,1-2 3,1-2 0,2 0 1,0-3-1,0-3 0,2-1-1,-6-4 3,3-3 0,-3 0-2,1-5 1,-3 1 0,-1-3-1,3-3 3,-1-3-2,1-6 0,1 0-2,-4-1 0,-1-1-1,1 1 0,-4-1 1,0 4-1,-3-2 1,-1 3 0,-1-1 0,-4 2-1,2 1 1,-4 1-2,0 2 2,-2 1-1,-1 1 2,-2 1-1,-2-2 1,-1 2-1,1 2 0,-3 0-1,-1 2 1,0 2-2,-2 2 1,1 1-2,-3 2-1,3 2-1,1 0-3,0 4-2,2-1-2,2 3-1,0 3-1,2 0 0,-1 0 2,3 0 1,1 1 3,3 0 3,1 0 0,5-1 0,0 0 0,5 0-94</inkml:trace>
          <inkml:trace contextRef="#ctx0" brushRef="#br0" timeOffset="140333.818">-4216 3037 95,'-1'-11'2,"-1"-1"-1,-2-3 0,8-1 0,-2 5-1,-2 0 0,5 0 0,-1 2 0,1-2 1,1 2 0,-1 1 0,2 3 1,2-2 0,1 3 1,1 0 1,-1 1 0,3 1 0,4-2-3,-1 0-1,6 3-1,-2-3 0,2 0 1,0 3 0,0-3 0,1 2-2,-1 2 0,0-2-3,-2 2 0,0-2 1,0 2 1,0-1 0,2-3 1,-12-16 0,13 11-84</inkml:trace>
          <inkml:trace contextRef="#ctx0" brushRef="#br0" timeOffset="140743.7199">-3530 2547 93,'-7'1'3,"2"1"-1,-1 0 0,2 0-2,1 0 0,-1 3 0,0 1 1,-1 1-1,-1 2 0,1 2 0,-2 2-1,-2 1 1,-2 5 0,0 1 0,-2 3 0,0 3 0,0 3 0,1 0 0,3 2 0,-1-1 0,3 1-1,2-2 1,-1 0 0,2-2 0,3-1 1,-3-4-1,2 0 0,2-6 0,0-3 0,2-4 0,2-4 0,1-3 0,2-2 0,3-2 0,1-1 1,1-3 0,3-1 0,1 0 0,3-2 0,-1 1 0,0-1 0,0 4 0,1-1 0,-1 3-1,2-1 1,-2 0-1,0 2 0,1 1 0,1-1 0,-2 0-2,0 0 0,0 0 0,-3-1-1,-2 1 0,-1-2 1,-2-1-1,-3 1-83</inkml:trace>
          <inkml:trace contextRef="#ctx0" brushRef="#br0" timeOffset="141054.9333">-3477 2614 92,'-2'2'2,"-1"2"-1,-1 1 0,4 2-1,0-1 1,2 1-1,-2 2 0,0 0 0,2 6 0,-2 1 0,2 3 1,-2 1-1,1 3 1,-1 1 0,4 5 0,0 4 0,-1 4 0,3 3-1,-3 4 0,-1 1 1,0 1-2,0-2 3,-2-1 0,0-3 0,2-3 1,0-1-3,-2-6 0,1-3-1,3-7 1,-2-4 0,1-3-1,3-5-1,1-5 1,2-6-2,4-7 0,2-8-88</inkml:trace>
          <inkml:trace contextRef="#ctx0" brushRef="#br0" timeOffset="141694.1798">-3034 2908 84,'-9'5'1,"0"4"0,-4 2-1,4-7 0,2-2 0,0 0 0,-1-4 0,3 0 1,0-3-1,1-3 1,-2 1 0,3-2-1,-1 0 1,2-4-1,4 0 1,0 0 1,3-1 0,3-3-1,1-1 0,4-2-1,3-2 1,2-2-1,2-1 0,4-2-1,-2 1 0,0 2 0,2 2 0,-4 6 0,0 3 1,-4 2 1,-1 4-1,-3 3 1,-1 4-1,-1 4 0,-1 5 1,-4 4-2,1 5 1,-3 6 0,-1 1-1,-2 5 2,-2 1-2,-1 1 2,-5 1-1,1 0-1,-2 0 0,-2 0 1,2-2 0,-4-2 0,-2 0-1,3 0 1,-5-1 0,3-3 0,-3-1-1,3-4 3,-1 0 0,2-3 0,2-3 2,0 1-5,4-3 2,0-1-1,-1-1 0,1-3 0,4-2 0,-1-1 0,2 0 0,2-4 1,0 0 0,4 0-1,1-4 1,2 0-1,1-1 0,3-1 0,0-1 0,1 0-1,5 1 1,-3 1 0,5 1-1,-1 1 1,2-1 0,2 2 0,0 0 0,2 0 1,-3 2-2,1 0 1,0 0 0,-4 0 0,3 2 1,-3 2-2,-4 0 0,3-1-1,-4-3 0,-24-14-3,25 12-80</inkml:trace>
          <inkml:trace contextRef="#ctx0" brushRef="#br0" timeOffset="138940.3272">-3063 2070 85,'0'-10'2,"0"-3"-1,-2-2 0,4 2-1,-4 8 1,2-1-1,-1 3 1,1-3 0,0-1 0,1 2 1,3-3 0,2-1 0,-1 0 0,2 0 1,2 0 0,1-2 0,1 0 0,-2-2-2,3 2 0,3 0-1,3 0-1,1 0 1,-1 2 0,2 2 0,-2 1 0,2 1 0,-3 3 0,-1 0 1,0 4-1,-3 0 0,2 5 1,-4 1-2,-2 2 2,-2 3-1,-1 0 0,-5 0 1,-1 1 0,-3 1 1,-3 1-1,-1 1 0,-4 1 0,-2 0-1,-1 2 1,-3 2-1,-1 0 0,0-2-1,-2 0 1,1 0 0,3-3 0,0-3 1,1-1-1,4-2 1,2-2-1,4-1 0,-3-3 0,5 0 0,-1-3 0,0-2-1,4 0 1,4-2-2,0-1 1,3-3-1,2-1 1,2 0 0,2-2 0,1-1 0,1 1 0,-1 2 1,1 0-1,2-1 2,-1 3-2,-1 0 1,-3 3 0,1 0 0,0 2 0,0-2 0,-2 4 1,-1-2-1,0 2 0,-1 3 0,-2 1 0,-1 1-1,-1 0 1,-1 4 0,-1 0 0,1 2 1,-4 2-1,-2-1 0,0 1 0,-1 1 0,-1 1 1,-3-3 0,-1 1 1,-1-3 1,2 1 0,-2-2 1,0 2 1,0-4 1,-2 2 1,0-2 0,0-2 1,2-1-2,-2 1 0,2-1-1,-2-3-1,0 1-1,-2 1 0,2-3-2,2 2 0,0-2-1,0 0-1,-1-2-2,3 0-7,2 1-8,-1 1-5,1-4 2,1 2 7,-1-1 6,-3-3 5,5-2-80</inkml:trace>
        </inkml:traceGroup>
        <inkml:traceGroup>
          <inkml:annotationXML>
            <emma:emma xmlns:emma="http://www.w3.org/2003/04/emma" version="1.0">
              <emma:interpretation id="{CDFA31A9-37AB-41C8-A215-E11147D1E74E}" emma:medium="tactile" emma:mode="ink">
                <msink:context xmlns:msink="http://schemas.microsoft.com/ink/2010/main" type="inkWord" rotatedBoundingBox="18724,17707 18862,17371 19119,17476 18981,17812"/>
              </emma:interpretation>
              <emma:one-of disjunction-type="recognition" id="oneOf12">
                <emma:interpretation id="interp60" emma:lang="ko-KR" emma:confidence="0">
                  <emma:literal>0</emma:literal>
                </emma:interpretation>
                <emma:interpretation id="interp61" emma:lang="ko-KR" emma:confidence="0">
                  <emma:literal>o</emma:literal>
                </emma:interpretation>
                <emma:interpretation id="interp62" emma:lang="ko-KR" emma:confidence="0">
                  <emma:literal>O</emma:literal>
                </emma:interpretation>
                <emma:interpretation id="interp63" emma:lang="ko-KR" emma:confidence="0">
                  <emma:literal>〇</emma:literal>
                </emma:interpretation>
                <emma:interpretation id="interp64" emma:lang="ko-KR" emma:confidence="0">
                  <emma:literal>。</emma:literal>
                </emma:interpretation>
              </emma:one-of>
            </emma:emma>
          </inkml:annotationXML>
          <inkml:trace contextRef="#ctx0" brushRef="#br0" timeOffset="177508.221">236 2853 83,'-4'0'1,"-3"2"0,-1 0 0,-1 0 0,2 1 0,0-1-1,-2 2 1,1-2-1,-3 1 2,2 1-1,0-1 2,0 3 1,-2-2 0,2 1 2,2 1 0,-3-1-1,3 2-2,-2 1 0,4-1-1,-3 0-1,3 2 0,1-1-1,-1 1 1,3 2 1,0-2-1,0 2 0,2 0 1,-2 1 0,2 1 1,0-2-1,4 2-1,-2-2 1,2-2-2,3 2 1,-2-4-1,1 1-1,1-1 1,0-2 0,1-1 1,-1 0-1,4-1 0,-2-1 0,2 0 0,2 0 2,-2-2-1,0-2 0,0 0 1,0-2-1,-1 1 2,1-3-1,-1 1 0,0-1 1,0-3 1,-1 0-2,2-2 0,-2-2-1,0 1 0,0-3-1,0 2 1,-2-1-1,1-1 2,-1 2 0,-1 1 0,-1-1 0,-3 2 1,0 0 0,-1 0 1,-2 0-1,1 0 1,-4 0-1,0 0 0,1-2 1,-1 2-2,-1 0 3,-3 2-3,1-2 1,-2 2-2,0 2 1,-2 0 1,0 1-3,-2 3 3,0-1 0,-1 4-1,-1 0 1,1-2-2,-1 4-1,0-2-3,3 2-2,-1 0-6,2-1-8,0 1-7,4 2-2,1-2 3,2 0 9,3-2 6,-1 0 5,2 0-81</inkml:trace>
        </inkml:traceGroup>
        <inkml:traceGroup>
          <inkml:annotationXML>
            <emma:emma xmlns:emma="http://www.w3.org/2003/04/emma" version="1.0">
              <emma:interpretation id="{55848E5B-F8C3-43AB-91BF-A5CCD5E998B4}" emma:medium="tactile" emma:mode="ink">
                <msink:context xmlns:msink="http://schemas.microsoft.com/ink/2010/main" type="inkWord" rotatedBoundingBox="19808,17284 19868,17702 19472,17759 19412,17341"/>
              </emma:interpretation>
              <emma:one-of disjunction-type="recognition" id="oneOf13">
                <emma:interpretation id="interp65" emma:lang="ko-KR" emma:confidence="0">
                  <emma:literal>0</emma:literal>
                </emma:interpretation>
                <emma:interpretation id="interp66" emma:lang="ko-KR" emma:confidence="0">
                  <emma:literal>〇</emma:literal>
                </emma:interpretation>
                <emma:interpretation id="interp67" emma:lang="ko-KR" emma:confidence="0">
                  <emma:literal>o</emma:literal>
                </emma:interpretation>
                <emma:interpretation id="interp68" emma:lang="ko-KR" emma:confidence="0">
                  <emma:literal>O</emma:literal>
                </emma:interpretation>
                <emma:interpretation id="interp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180708.5312">838 2767 83,'-2'-1'2,"2"-1"-1,-2 0 0,0 0-1,0 0 0,-1 2 1,-1-2-1,0 2 1,1 0 0,-3 2-1,1 2 1,-1 0 1,-1-1 0,0 3-1,-1-1 1,1 1-1,-2 1 0,2-2 0,-1 3-1,1-1 1,4 0-1,-3 2 0,1 0 1,1 1-1,-2 1 0,3 0 1,1-1-1,0 3 0,0-2 0,2 2 1,2-2 1,2 2-2,-1-1 1,3 1 0,-1-2 0,3 2 0,-1-2 1,2 0 1,0 2 1,0-2 0,2-2 1,2 0 0,-2 0-1,2-2-1,0-1 0,-1-1 2,3-1-2,0-1 1,1-1-1,-1 0-1,1-2 0,-1 0-1,-1-2 1,-1 0 0,0-1 0,-1-3 0,-1-1-1,0-2 1,2 2 0,-2-3 0,0 1 1,0-2-2,-4 0 1,2-1-1,-1-1 1,-3-2-1,1 1 0,-1 1-1,-1-3 2,-1 3-1,1 0 0,-2 0 1,-4 2 1,2 0 0,-2 2 0,0 2 0,-1-2 0,-1 1-1,-3 1 1,1 0-1,-1 1-1,0-1 0,-2 0 0,-2 0-1,2-1-1,-2-1 0,0 0-1,0-4-2,0 0 0,2 1 0,1-1-1,1 0 0,-2 2 0,3 2 1,-1 0-1,2 3 0,-1 3 0,1 1-3,-1 2-2,1 2-2,1 0-2,-1 1 2,1 1 3,0 1 2,1 3 4,-1-3 0,2 2-83</inkml:trace>
        </inkml:traceGroup>
        <inkml:traceGroup>
          <inkml:annotationXML>
            <emma:emma xmlns:emma="http://www.w3.org/2003/04/emma" version="1.0">
              <emma:interpretation id="{2B0641DB-EC9E-4664-B738-EC4B56BDA75B}" emma:medium="tactile" emma:mode="ink">
                <msink:context xmlns:msink="http://schemas.microsoft.com/ink/2010/main" type="inkWord" rotatedBoundingBox="20190,17469 20603,17359 20610,17382 20197,17492"/>
              </emma:interpretation>
              <emma:one-of disjunction-type="recognition" id="oneOf14">
                <emma:interpretation id="interp70" emma:lang="ko-KR" emma:confidence="0">
                  <emma:literal>-</emma:literal>
                </emma:interpretation>
                <emma:interpretation id="interp71" emma:lang="ko-KR" emma:confidence="0">
                  <emma:literal>ㅡ</emma:literal>
                </emma:interpretation>
                <emma:interpretation id="interp72" emma:lang="ko-KR" emma:confidence="0">
                  <emma:literal>一</emma:literal>
                </emma:interpretation>
                <emma:interpretation id="interp73" emma:lang="ko-KR" emma:confidence="0">
                  <emma:literal>~</emma:literal>
                </emma:interpretation>
                <emma:interpretation id="interp7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182566.5115">1487 2822 80,'-3'2'2,"-1"2"-1,2-1 1,0 1-2,0-2 1,1-1 0,-1 1 1,0 2 2,0-4 2,-2 2 3,3-2 5,-1 0 5,0 0 4,2 0-1,0 0-3,0 0-4,0 0-4,2 0-3,1-2-2,-1 2-2,4-2-2,1 0 1,0-1-2,4 1-1,0 0 2,2 0-1,2-1-1,-1 1 1,3-2-2,-1 0 0,4 1 0,-2-1 0,1-1 1,1-3-3,-2 3-5,2-2-11,0-1-10,2 3-5,-2-2 2,0 1 11,-2-1 8,2-1 8,-1 1 2,-3 0 0,0 0-77</inkml:trace>
        </inkml:traceGroup>
        <inkml:traceGroup>
          <inkml:annotationXML>
            <emma:emma xmlns:emma="http://www.w3.org/2003/04/emma" version="1.0">
              <emma:interpretation id="{4D13E86B-3985-4D16-8559-AE8BDAB24843}" emma:medium="tactile" emma:mode="ink">
                <msink:context xmlns:msink="http://schemas.microsoft.com/ink/2010/main" type="inkWord" rotatedBoundingBox="20701,17622 20709,17091 21087,17097 21080,17628"/>
              </emma:interpretation>
              <emma:one-of disjunction-type="recognition" id="oneOf15">
                <emma:interpretation id="interp75" emma:lang="ko-KR" emma:confidence="0">
                  <emma:literal>2</emma:literal>
                </emma:interpretation>
                <emma:interpretation id="interp76" emma:lang="ko-KR" emma:confidence="0">
                  <emma:literal>그</emma:literal>
                </emma:interpretation>
                <emma:interpretation id="interp77" emma:lang="ko-KR" emma:confidence="0">
                  <emma:literal>오</emma:literal>
                </emma:interpretation>
                <emma:interpretation id="interp78" emma:lang="ko-KR" emma:confidence="0">
                  <emma:literal>고</emma:literal>
                </emma:interpretation>
                <emma:interpretation id="interp79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83131.9972">2011 2713 87,'-6'0'4,"1"1"-2,1 1 0,2-5-3,2-1 2,0-3-1,2-1 0,-4-3 1,2 0-1,-2 1 0,1-3 0,-1 2 0,2 2 1,-2-2-1,2 0 1,2 0 1,1 0-2,3 0 2,-2-2-2,5 0 0,0 1 0,0-3 0,4 2 0,-2 1 0,0-1 0,1 4 0,-1 0 0,2 3 1,-2 4 0,0 0-1,-2 4 1,0 2 0,-1 3-1,-3 0 0,1 6 1,-5 4-2,1 3 1,-2 3-1,-2 5-1,-3 1 0,-1 2 1,-3 0-1,-2 2 1,-1-2 0,-3-2 1,0 0 1,1-1-1,1-1 1,0-5 0,0-2-2,1-2 1,1-3 0,0-2-1,2-3 0,1 1 0,3-1 1,-1-3 0,3-2 1,1 1-1,0-4 0,2-1-1,2-1 1,2 0 0,1-1-1,4-3 1,0-2 1,2 1-1,2-2 1,2-1 0,1 1-1,0 0 1,3-2-1,-1 1 1,2-1-1,0 2-1,0 3 1,0-1 0,0-1 1,0 5 0,-3-3-1,-1 4 0,-1 0-1,-2 0-1,-2 0 0,1 0-1,1 0 1,2-2 0,-17-18 0,15 13-79</inkml:trace>
        </inkml:traceGroup>
        <inkml:traceGroup>
          <inkml:annotationXML>
            <emma:emma xmlns:emma="http://www.w3.org/2003/04/emma" version="1.0">
              <emma:interpretation id="{B6DFAC14-451E-4BE8-A199-A5425E9CE913}" emma:medium="tactile" emma:mode="ink">
                <msink:context xmlns:msink="http://schemas.microsoft.com/ink/2010/main" type="inkWord" rotatedBoundingBox="23089,17149 24935,17244 24892,18079 23046,17984"/>
              </emma:interpretation>
              <emma:one-of disjunction-type="recognition" id="oneOf16">
                <emma:interpretation id="interp80" emma:lang="ko-KR" emma:confidence="0">
                  <emma:literal>\</emma:literal>
                </emma:interpretation>
                <emma:interpretation id="interp81" emma:lang="ko-KR" emma:confidence="0">
                  <emma:literal>ㆍ</emma:literal>
                </emma:interpretation>
                <emma:interpretation id="interp82" emma:lang="ko-KR" emma:confidence="0">
                  <emma:literal>…</emma:literal>
                </emma:interpretation>
                <emma:interpretation id="interp83" emma:lang="ko-KR" emma:confidence="0">
                  <emma:literal>쁘</emma:literal>
                </emma:interpretation>
                <emma:interpretation id="interp84" emma:lang="ko-KR" emma:confidence="0">
                  <emma:literal>“</emma:literal>
                </emma:interpretation>
              </emma:one-of>
            </emma:emma>
          </inkml:annotationXML>
          <inkml:trace contextRef="#ctx0" brushRef="#br0" timeOffset="199706.7927">4623 2910 86,'-3'0'2,"-3"1"-2,-1-1 1,1 0 0,1-1 0,-3 1 0,3-2-1,0 2 1,-3 0 0,1 0-1,0 2 1,-1-1-2,1 3 2,0 2-1,-1-1 0,1 2 1,0 1-1,0 3 0,1-2 0,-1 3 1,3 1 0,-1 0-1,1 0 1,0 0 0,3-2 1,-1-1-1,4 1 0,3-1-1,1-3 0,3 0-1,0-1 1,4-1-1,-1-1 1,5-1-1,1 1 1,0-2 1,0 0-1,-1-1 0,-1-1 0,1 2 0,-1-4 0,1 2 0,-1-3 1,-1-1 0,-1-1 0,-1-4 0,0 1 0,-2-1 0,-2-2 0,-2 2 0,0-2-1,-1 0 1,-3 0-1,1 0 1,-4 0-1,0 0 2,-2 2 1,-1 2 0,1 0 0,-2-1 0,-1 1 0,-1 2-2,-1-3 0,0 3 1,1-2-2,-1-3 1,0 3-2,-3-2 1,1 2-1,0-1 0,0 3 0,-2 0 0,-2-1 0,1 1-1,-1 1 1,0 2 1,0 2 0,1 0 0,-1 4-1,2-2-1,0 1 0,5 3-2,-1-4-1,3-1 1,1-1-1,-1 0 2,4 0 0,2 2 1,3-4 0,-21-10-80</inkml:trace>
          <inkml:trace contextRef="#ctx0" brushRef="#br1" timeOffset="214710.7508">6115 2601 67,'0'2'1,"4"0"-1,-2 0 0,-4 1 1,0-4-1,-3-1 1,1 4-1,-1-4 1,-1 2 0,1 0 0,-3-2 1,-1 2-1,2 0 1,-2 0 1,0 0-2,-2-2 0,0 2 0,0 0-1,0 0 0,0 0 0,0 2 1,0-2 0,-2 0 2,1 0-1,-1 0 1,-2 0-1,1 0 1,-3-2 0,1 2 2,-1-2 0,-3 2-1,0 0 0,-3 2-1,1-2-1,-2 2 0,0 0 1,1 0 0,-1 1 0,2-1 0,-2 0-1,2 0-2,0-2 0,1 0 0,-1 0-1,2-2 2,-4 0-1,2-2 0,0 3 0,0-3-1,2 2 1,-2-1 0,0 1 0,2 0-1,-2 0 1,0 4-1,1-2-1,-1 4 3,-2 1-2,0 0 2,-1 1 1,-1-1-2,2 1 2,1-1-1,-1-1 2,0 0 0,1-4 3,1 1 0,0-1-1,0-1 0,2-1-2,-2 0 0,0-2 1,2 3 1,-2-1-1,2 0 0,-2 2-1,2 0-2,0 2 1,0 1-2,0 1 1,-2 1 0,-2 5-1,-1-1 0,-3 0 1,-1 0-1,-2-2 1,6 4 0,-3-2 0,5 2 1,-1-2 2,2 4 1,2 0 0,2-2-1,1 2 1,1-2-1,1-2-1,4 2 2,2 0 0,0 0 0,2-1 2,1 1-1,1 2 1,3 0 1,0 0-2,2 0-2,0 1-2,2 3-1,0-1-1,0-1 0,-1 3-1,3-2 1,2 2 0,-3 1 0,3-3-1,-3 1 0,3-1 0,1 2 1,2-1 3,0-1 2,2 0 2,2 1 1,2-4 1,1 1-1,0-1 1,3 0 2,1 0-1,0-3-1,2 1 0,1 2-4,1-2-1,2 0 0,1 0 1,0-2-3,1 2 2,-3-2-1,-3-1 0,2 1 4,0-2 3,-1 0 4,1-1 4,2-1 4,1-1 1,2-2-2,2-1-4,2-1-7,0-1-7,2-1-2,-3 0-1,3-2 0,2-1 0,-3 1 0,1 1 0,-1-3 0,3 1 1,-1-1 1,1 1 1,1-1-1,1-1-1,-3 1 2,2 1-1,-1-2-1,-2 3 1,-1-1-1,1-1 1,0 1 1,-1-1 0,3 1-1,-1-1-1,-3 1 1,0-1-2,-6-1 1,1 0 2,-3-2-3,-1 1 2,0-3 0,-4 2 1,-2-2 0,0 0 2,-2 0 0,-1 0 2,0 0-1,-3 1 2,-1-1-1,-1 0 3,-3 0 0,-2 0-2,1-2-3,-1 2-2,-1-2-3,0-1-4,-1 1-2,1-2-4,-2 3 1,-1-1 0,1 0 2,-4 2 2,1 2 0,-3 0 0,-1 0-1,-1 1-1,1 1 2,-1 0 1,1-1 2,-1-1 2,1 2 0,-1 0-1,3-1-1,-1 3-1,2 0 0,-2-1-8,1 1-12,-1 1-14,1 0-14,-3 2-10,1-1-3,-5 1-10,1 0 2,-2 2 17,-1-2 20,1-3-57</inkml:trace>
          <inkml:trace contextRef="#ctx0" brushRef="#br0" timeOffset="200458.6715">5130 2868 81,'0'2'2,"-2"1"0,-1 1-1,-1 1-1,-3 1 1,0-3-1,-1 3 0,-1-2 0,0-1 0,0 1 1,0 1-1,-2 1 1,0-1 0,0 3 0,2-1 1,0 2 0,-2 0 0,2 0-1,0-2 0,1 3 0,3-1-1,1 2 1,2-2 0,0 2-1,4-2 2,2 0-1,1 0-1,1-2 0,-1-1 0,4 1 0,2-1 0,0-1 1,2-1-1,0-1 1,0 1-1,-1 0 1,3-2 0,-2 1 0,0-3 0,1 0 0,1-2-1,-1-1 0,-1-3 0,0 1 0,0-3 3,-2-1 1,1-2 3,-1 0 1,-2-3 1,2-1 1,-1 1-1,-3-1 0,0-1-3,-1 3-1,-1-2-3,1 3-1,-5-1 0,3 0 0,-2 0 1,-2 2-1,-2 2 0,-2 0 1,1 2 1,-1-2-1,-1 1 1,-3 3 0,-1-2-1,0-1 1,0 3-1,-2-1 0,0 1-1,0 1 0,0 1 0,-2-1-1,4 2 1,0 2-2,-2 0-2,2 0-1,-2 0-1,0 2-1,0 0-2,0 1-1,2 1-2,0 0-1,4-1 1,-1 1 0,2 0 1,1-1 1,1-3 0,2 2 2,2-2 2,1 0 1,3-2 2,1-1-82</inkml:trace>
          <inkml:trace contextRef="#ctx0" brushRef="#br0" timeOffset="202232.9375">5856 2826 82,'-11'3'3,"-1"3"-2,-5 1 1,1-3-1,3-1-1,0 1 1,1 0-1,-3-1 1,0 1-1,1 0 0,-4-1 0,3 3 0,-2-1 2,1 1-1,1-1 1,3 1 1,-3 1 0,4 0 2,0 1-1,4-3-2,1 1 1,5 1-3,1-2 0,1 1 0,3 1 0,0-1-1,3-1 1,0 0 0,2 3 0,1-3 1,-1 3 0,0-1 0,0 0 2,0 0-1,2 1 0,0-1 0,2-1 0,-2-1-1,0 0 0,1-1-1,3-2 1,-2-2-1,1 0 1,1 0-1,0-4 0,-1 2 0,1-1 0,-2-3 0,-3-1 0,1 0 1,0 1-1,-3-3 1,1 2 0,-2 0 1,-1-3 0,1 3 3,-2 2 2,-1-3 3,-2 3 4,1-1-1,-1-1 1,0 2 0,-2-1-1,0 1 0,0-1-1,-2 1-1,-1-1-1,1 1 0,-2 1 1,0-1-3,-1-1-1,0 1-3,-3-3-1,1 3 0,0 0-1,-1-3 0,-1 1 0,-2 1 0,0-1 2,-1 2-2,-3-1-1,0 1-1,-1 1-1,-2-1-1,-1 3 0,1 2-4,-2-2-2,0 2-3,2 0-3,3-2-6,1 0-6,5 0-9,-1 1-8,7-3 8,1-3 10,-14-13-76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8:39:33.31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C99B7C-FA99-48D7-A595-0B2BDC2D9089}" emma:medium="tactile" emma:mode="ink">
          <msink:context xmlns:msink="http://schemas.microsoft.com/ink/2010/main" type="writingRegion" rotatedBoundingBox="20193,10513 23497,10677 23306,14542 20001,14378"/>
        </emma:interpretation>
      </emma:emma>
    </inkml:annotationXML>
    <inkml:traceGroup>
      <inkml:annotationXML>
        <emma:emma xmlns:emma="http://www.w3.org/2003/04/emma" version="1.0">
          <emma:interpretation id="{CAADF92C-CE9B-42DC-AB51-B3699CBA65A2}" emma:medium="tactile" emma:mode="ink">
            <msink:context xmlns:msink="http://schemas.microsoft.com/ink/2010/main" type="paragraph" rotatedBoundingBox="20193,10513 23087,10657 23008,12252 20114,12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579879-D3D7-427A-A5C0-D21FF2B61B20}" emma:medium="tactile" emma:mode="ink">
              <msink:context xmlns:msink="http://schemas.microsoft.com/ink/2010/main" type="line" rotatedBoundingBox="20193,10513 23087,10657 23008,12252 20114,12108"/>
            </emma:interpretation>
          </emma:emma>
        </inkml:annotationXML>
        <inkml:traceGroup>
          <inkml:annotationXML>
            <emma:emma xmlns:emma="http://www.w3.org/2003/04/emma" version="1.0">
              <emma:interpretation id="{277DB512-AE25-4ADC-8BA8-9EEAD0A883F6}" emma:medium="tactile" emma:mode="ink">
                <msink:context xmlns:msink="http://schemas.microsoft.com/ink/2010/main" type="inkWord" rotatedBoundingBox="20658,10566 20772,11850 20301,11892 20186,10608"/>
              </emma:interpretation>
              <emma:one-of disjunction-type="recognition" id="oneOf0">
                <emma:interpretation id="interp0" emma:lang="ko-KR" emma:confidence="0">
                  <emma:literal>V</emma:literal>
                </emma:interpretation>
                <emma:interpretation id="interp1" emma:lang="ko-KR" emma:confidence="0">
                  <emma:literal>U</emma:literal>
                </emma:interpretation>
                <emma:interpretation id="interp2" emma:lang="ko-KR" emma:confidence="0">
                  <emma:literal>Ⅴ</emma:literal>
                </emma:interpretation>
                <emma:interpretation id="interp3" emma:lang="ko-KR" emma:confidence="0">
                  <emma:literal>ⅴ</emma:literal>
                </emma:interpretation>
                <emma:interpretation id="interp4" emma:lang="ko-KR" emma:confidence="0">
                  <emma:literal>v</emma:literal>
                </emma:interpretation>
              </emma:one-of>
            </emma:emma>
          </inkml:annotationXML>
          <inkml:trace contextRef="#ctx0" brushRef="#br0">39 0 437,'-13'2'74,"4"2"20,-2-1 0,4 3-16,7-8-30,0 4-26,2-2-19,-1 2-12,1 3-6,0 4-2,0 6 0,1 9 3,1 8-1,2 10 6,-1 11 2,1 8 1,1 6 5,0 6-1,-1 2 1,3 5 0,0 6 2,2 5 1,0-3 1,0-3 2,1-6-1,3-10 1,0-11-1,1-8-1,-1-10 2,1-9 1,1-7-2,-3-10 6,1-8 5,1-5 12,2-6 9,1-6 6,1-5 6,0-10 2,2-7 11,-2-7 9,0-7 4,0-4 1,-2-4-9,0-2-7,-1 1-15,-3-1-12,-3-1-13,-2-1-7,-1 1 3,-3 2-4,-3 1 0,-2 2 0,-4-2-4,-1 2-3,-2 0-4,-1 4-6,-1 3-2,2 5-10,0 6-4,-1 8-1,3 5-1,1 3-7,0 5-15,3 3-32,1 4-49,-2 3-68,2 0-38,0 4 49,0 4-235</inkml:trace>
        </inkml:traceGroup>
        <inkml:traceGroup>
          <inkml:annotationXML>
            <emma:emma xmlns:emma="http://www.w3.org/2003/04/emma" version="1.0">
              <emma:interpretation id="{7B4875DB-AE3B-4AB5-9A3E-8C5F7FBB6615}" emma:medium="tactile" emma:mode="ink">
                <msink:context xmlns:msink="http://schemas.microsoft.com/ink/2010/main" type="inkWord" rotatedBoundingBox="20259,11305 21112,10818 21365,11261 20512,11748"/>
              </emma:interpretation>
              <emma:one-of disjunction-type="recognition" id="oneOf1">
                <emma:interpretation id="interp5" emma:lang="ko-KR" emma:confidence="0">
                  <emma:literal>^</emma:literal>
                </emma:interpretation>
                <emma:interpretation id="interp6" emma:lang="ko-KR" emma:confidence="0">
                  <emma:literal>ㅢ</emma:literal>
                </emma:interpretation>
                <emma:interpretation id="interp7" emma:lang="ko-KR" emma:confidence="0">
                  <emma:literal>ㄱ</emma:literal>
                </emma:interpretation>
                <emma:interpretation id="interp8" emma:lang="ko-KR" emma:confidence="0">
                  <emma:literal>미</emma:literal>
                </emma:interpretation>
                <emma:interpretation id="interp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449.7946">126 798 858,'6'-6'286,"5"-1"-210,9-8-67,7-1-1,6-6 1,5-4-6,4-7-1,6-1 0,3-5 1,2 3-3,-4 0 2,-3 1-3,-8 2 1,-2 6 0,-5 1 2,-1 2-1,-5 2 1,-1 2-1,-2 2 2,-2 4-2,-2 3-1,-3 0 1,-3 3 0,-1 1 0,0 0-1,0-2 0,2 1 0,-2 1 0,0 0 0,-2 1 0,0 3-2,-1 1 0,-1 4-3,-2-1-1,1 3-1,-3 3 1,1 1 4,0 1 2,-2 2 0,-2 3 0,0 3 2,0 1-4,0 6-1,1 1 1,-1 6-2,0 0 2,0 2 3,0 2-1,2 0-1,0-1-8,2 3-19,-1-3-26,1-1-35,1-4-35,1-3-21,-2-6-6,1-5 32,0-6 40,-17-20 31,19 5-220</inkml:trace>
        </inkml:traceGroup>
        <inkml:traceGroup>
          <inkml:annotationXML>
            <emma:emma xmlns:emma="http://www.w3.org/2003/04/emma" version="1.0">
              <emma:interpretation id="{C638DD14-349D-4BA0-85CA-ABB84D960CBC}" emma:medium="tactile" emma:mode="ink">
                <msink:context xmlns:msink="http://schemas.microsoft.com/ink/2010/main" type="inkWord" rotatedBoundingBox="20978,12107 21175,10533 21781,10609 21584,12183"/>
              </emma:interpretation>
              <emma:one-of disjunction-type="recognition" id="oneOf2">
                <emma:interpretation id="interp10" emma:lang="ko-KR" emma:confidence="0">
                  <emma:literal>」</emma:literal>
                </emma:interpretation>
                <emma:interpretation id="interp11" emma:lang="ko-KR" emma:confidence="0">
                  <emma:literal>ㅗ</emma:literal>
                </emma:interpretation>
                <emma:interpretation id="interp12" emma:lang="ko-KR" emma:confidence="0">
                  <emma:literal>기</emma:literal>
                </emma:interpretation>
                <emma:interpretation id="interp13" emma:lang="ko-KR" emma:confidence="0">
                  <emma:literal>人</emma:literal>
                </emma:interpretation>
                <emma:interpretation id="interp14" emma:lang="ko-KR" emma:confidence="0">
                  <emma:literal>h</emma:literal>
                </emma:interpretation>
              </emma:one-of>
            </emma:emma>
          </inkml:annotationXML>
          <inkml:trace contextRef="#ctx0" brushRef="#br0" timeOffset="690.151">1376-23 656,'-5'12'160,"3"5"-100,-2 3-67,2 4-4,4-4 6,0 3 2,-4 7-1,-2 4 2,1 4 1,-1 4-1,-1 0 2,3 2 0,-2-2-1,2 0 2,1-2-1,1-1 0,1-1 2,-1 0-1,4 0 0,0 3-3,-1-1-20,1 0-47,-2-2-42,0-3 2,-4-2 19,-2-2 40,-1-4-223</inkml:trace>
          <inkml:trace contextRef="#ctx0" brushRef="#br0" timeOffset="1056.1715">812 1332 651,'0'-7'118,"6"-2"-78,-1-1-16,8 0 15,-4 4 9,6 1 3,3-6-3,6-2-15,5-4-11,4-1-10,1-2-6,-1-2-3,-2 0-2,-3 4 1,-1 2 0,-1 3 0,-1 2-2,-1 4-1,-4 1-2,2 4-4,-4 2-2,0 6-4,-3 1-1,1 4 0,-3 4-1,0 3 0,1 2 2,-3 6 2,-2-1 5,-1 6 1,-3 0 2,-1 2-1,0 3 1,-4-1 0,0 0 2,-2-4-2,2-4-8,-2-1-18,2-3-17,-2-3-16,2-5-13,0-4-9,2-6-9,2-5 14,3-5 21,2-10 24,-29-37 17,38 13-242</inkml:trace>
        </inkml:traceGroup>
        <inkml:traceGroup>
          <inkml:annotationXML>
            <emma:emma xmlns:emma="http://www.w3.org/2003/04/emma" version="1.0">
              <emma:interpretation id="{646D49E2-7B9F-4A4E-A166-05A7BD12F98D}" emma:medium="tactile" emma:mode="ink">
                <msink:context xmlns:msink="http://schemas.microsoft.com/ink/2010/main" type="inkWord" rotatedBoundingBox="22159,10821 22603,11461 22105,11807 21661,11166"/>
              </emma:interpretation>
              <emma:one-of disjunction-type="recognition" id="oneOf3">
                <emma:interpretation id="interp15" emma:lang="ko-KR" emma:confidence="0">
                  <emma:literal>E</emma:literal>
                </emma:interpretation>
                <emma:interpretation id="interp16" emma:lang="ko-KR" emma:confidence="0">
                  <emma:literal>ㅌ</emma:literal>
                </emma:interpretation>
                <emma:interpretation id="interp17" emma:lang="ko-KR" emma:confidence="0">
                  <emma:literal>드</emma:literal>
                </emma:interpretation>
                <emma:interpretation id="interp18" emma:lang="ko-KR" emma:confidence="0">
                  <emma:literal>도</emma:literal>
                </emma:interpretation>
                <emma:interpretation id="interp19" emma:lang="ko-KR" emma:confidence="0">
                  <emma:literal>곤</emma:literal>
                </emma:interpretation>
              </emma:one-of>
            </emma:emma>
          </inkml:annotationXML>
          <inkml:trace contextRef="#ctx0" brushRef="#br0" timeOffset="1287.5525">1517 531 987,'5'-2'86,"6"1"-79,5 1-10,4-4 7,4 2-4,4-3-3,3-3-1,3 1-10,1-6-5,3 0-2,-1-3-4,-3 0-1,-1-3-5,-2 1-18,-3 0-26,-3 0-34,1-1-13,-4-1 22,-12-2 27,7 2-219</inkml:trace>
          <inkml:trace contextRef="#ctx0" brushRef="#br0" timeOffset="1609.6905">1818 398 597,'-4'9'88,"-2"4"-76,3 5-30,-3 4 1,3 4 3,-5 5-2,1 5 2,0 6 1,1 4 0,4 1 4,1-1 2,-1-1 2,2-3 4,2-2 3,-1-3 5,3-2 8,2-3 6,3-2 4,0-5 2,2-3 0,3-6 0,5-1 3,-3-4 1,6-4 0,0-1-3,2-4-1,3-4 1,2-2 5,2-3 2,2-2-2,-2-2-3,0-2-5,0-2-2,-4 1 1,1-1-7,-5 1-13,1-1-17,-4 0-24,-2 4-29,-1-1-41,-8-1-42,-2 0-4,-5 0 35,-7-3-226</inkml:trace>
          <inkml:trace contextRef="#ctx0" brushRef="#br0" timeOffset="1890.9379">1772 860 682,'0'3'118,"5"4"-106,5 1-17,4-5 1,4-4 5,6-3 2,0 0 4,3-1 6,4-1 10,-2 1 3,1-1-1,-3 3-5,-2-1-6,1 2-9,-4-1 1,0 1-13,0 0-53,-4-2-49,0 1-29,-1-1 12,1-1 44,-4-1 42,3-1 26,-3-2-243</inkml:trace>
        </inkml:traceGroup>
        <inkml:traceGroup>
          <inkml:annotationXML>
            <emma:emma xmlns:emma="http://www.w3.org/2003/04/emma" version="1.0">
              <emma:interpretation id="{F9725074-E4D5-4DA4-BCEC-EE673AAE80C0}" emma:medium="tactile" emma:mode="ink">
                <msink:context xmlns:msink="http://schemas.microsoft.com/ink/2010/main" type="inkWord" rotatedBoundingBox="22528,11901 22653,10770 23144,10825 23019,11955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ㅓ</emma:literal>
                </emma:interpretation>
                <emma:interpretation id="interp22" emma:lang="ko-KR" emma:confidence="0">
                  <emma:literal>^</emma:literal>
                </emma:interpretation>
                <emma:interpretation id="interp23" emma:lang="ko-KR" emma:confidence="0">
                  <emma:literal>9</emma:literal>
                </emma:interpretation>
                <emma:interpretation id="interp24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2335.7473">2407 704 611,'0'-1'123,"-2"1"-33,2 0-15,0 0-17,0 0-25,0 1-17,2-1-4,1 0-4,3-1 1,3-1 0,2-2-1,4-3 2,1 0 2,6-4 4,3-2-2,1 0-3,1-3-5,3-1-10,-1-1-29,2 0-38,-2 0-37,-4-3-19,1-2 1,-4-1 18,-2-2 32,-2-1 28,-3 0 24,-6 1 19,-2-1 4,-1 3 1,-4 4 2,-1 0 3,-1 2 8,0 3 7,0-1 11,-1 3 15,-3 2 7,2 4 5,2 1 0,-2 4-10,0 2-7,1 0-10,-1 6-7,0-1-6,2 4-3,-2 4 0,0 6 2,0 2-1,1 9 3,-1 2 7,0 5 2,0 3 3,0 4-1,1 1-2,1 7-3,-2 4 0,2 4-3,0 4-1,0-2-3,2-2-1,1-1-4,1-3-3,1-3-2,1 0-4,-1-4-7,-1-5-32,0-2-63,-3-5-92,-1-3-20,-5-3 41,-4 0-212</inkml:trace>
        </inkml:traceGroup>
      </inkml:traceGroup>
    </inkml:traceGroup>
    <inkml:traceGroup>
      <inkml:annotationXML>
        <emma:emma xmlns:emma="http://www.w3.org/2003/04/emma" version="1.0">
          <emma:interpretation id="{D5A389EB-11AC-475E-AD97-0A6519C94791}" emma:medium="tactile" emma:mode="ink">
            <msink:context xmlns:msink="http://schemas.microsoft.com/ink/2010/main" type="paragraph" rotatedBoundingBox="20908,12690 23482,13071 23240,14708 20666,14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E7B2D4-08AA-4387-BD00-18E9E031F2BC}" emma:medium="tactile" emma:mode="ink">
              <msink:context xmlns:msink="http://schemas.microsoft.com/ink/2010/main" type="line" rotatedBoundingBox="20908,12690 23482,13071 23240,14708 20666,14327"/>
            </emma:interpretation>
          </emma:emma>
        </inkml:annotationXML>
        <inkml:traceGroup>
          <inkml:annotationXML>
            <emma:emma xmlns:emma="http://www.w3.org/2003/04/emma" version="1.0">
              <emma:interpretation id="{CED9704D-12DA-4CD5-A7BA-34DC173A8B20}" emma:medium="tactile" emma:mode="ink">
                <msink:context xmlns:msink="http://schemas.microsoft.com/ink/2010/main" type="inkWord" rotatedBoundingBox="20582,13177 21917,12443 22681,13830 21346,14565"/>
              </emma:interpretation>
              <emma:one-of disjunction-type="recognition" id="oneOf5">
                <emma:interpretation id="interp25" emma:lang="ko-KR" emma:confidence="0">
                  <emma:literal>랑</emma:literal>
                </emma:interpretation>
                <emma:interpretation id="interp26" emma:lang="ko-KR" emma:confidence="0">
                  <emma:literal>광</emma:literal>
                </emma:interpretation>
                <emma:interpretation id="interp27" emma:lang="ko-KR" emma:confidence="0">
                  <emma:literal>쾅</emma:literal>
                </emma:interpretation>
                <emma:interpretation id="interp28" emma:lang="ko-KR" emma:confidence="0">
                  <emma:literal>롸</emma:literal>
                </emma:interpretation>
                <emma:interpretation id="interp29" emma:lang="ko-KR" emma:confidence="0">
                  <emma:literal>괜</emma:literal>
                </emma:interpretation>
              </emma:one-of>
            </emma:emma>
          </inkml:annotationXML>
          <inkml:trace contextRef="#ctx0" brushRef="#br0" timeOffset="2982.0897">674 2419 502,'-4'2'83,"4"2"-18,0-4-30,7 0-3,4-6 3,2-1 8,5-2 6,4-4 6,4-3 4,3-3 6,6-2 7,-1 1-1,5-2-12,1 2-18,-2 1-21,-2 3-8,-3-1-4,-2 5-1,0 1 4,-1 2 1,-3 1-4,-2 1 0,-1 3-5,-2 1 3,-2 3-2,-3 2 3,-3 1-3,-1 3-2,-2 5-2,-2 1-3,-2 5-1,-1 3 1,-1 7-2,-1 4 2,-2 8-1,0 3 3,-1 0-1,-1 3-9,0-1-10,-3 2-9,-5-3 1,-1-3 7,-2-3 0,-1-4-10,-1-4-18,0-4-33,-2-1-42,1-6-47,-3-1 11,1-3 39,0-4 47,-3-1-205</inkml:trace>
          <inkml:trace contextRef="#ctx0" brushRef="#br0" timeOffset="3448.7703">734 3171 869,'-2'9'135,"4"2"-108,5 2-21,6-2 7,7-6 5,6 1 11,3-4 13,5-2 11,5-4 12,3-2 6,1-1 7,1-2-2,2-2-10,-2 2-12,1-2-18,-1 0-15,-2-2-5,0 4-8,-2-4-13,-2 2-23,-3 2-43,-4-2-55,-2 4-54,-5-2-34,-6 3-4,-5 3 27,-6 1 57,-5 2 55,-2 4 38,-22-19 24,13 22-246</inkml:trace>
          <inkml:trace contextRef="#ctx0" brushRef="#br0" timeOffset="3172.5085">966 2823 562,'3'-6'118,"3"2"-33,-3 1-30,1 3-27,-6 5-24,0 4-15,1 2-1,-1 2 0,0 3 3,0 3 2,0 3 4,0-1 0,2 3 2,-1 2 2,1 1-1,0 0-9,0-1-30,-2-4-37,-2 0-30,0-4 13,1 0-241</inkml:trace>
          <inkml:trace contextRef="#ctx0" brushRef="#br0" timeOffset="3889.5891">1214 3363 381,'-9'12'7,"-4"7"0,0 4 0,4-1 3,3-5 6,3-1 2,-1 2 1,2 2 2,1 2-2,-1 0 4,2 2 8,2 1 6,-1-1 2,5 2-2,-1-5-5,3 1-7,1 0-6,2-2-4,0 2-5,3-2 2,1-1 2,-1-5 3,5 1 2,-1-6 1,2-2 7,-2-3 0,2-4-3,-2-4-5,3-3-8,-5-2-8,2-6-6,0-1-8,-1-6-2,1-2-6,-3-1 2,-3-1 4,-1-3 6,-3 1 6,-3 1 5,-5 0 6,-3 1 4,-5 1 5,-3-1 5,-1 2 2,-1 4 4,-4 0 3,1 4-2,-2 3 1,-2 0-2,0 6-2,1 3 2,-1 1-1,2 5-4,0-1-10,-2 5-7,1-1-8,1 1-7,0 3-3,3-2-6,1 2-4,3 0-11,2-1-28,3-3-27,4-3-36,2-2-32,4-2 7,3-3 31,4-4 42,9-8 38,10-10-235</inkml:trace>
          <inkml:trace contextRef="#ctx0" brushRef="#br0" timeOffset="4469.0396">1681 2983 382,'-9'2'8,"1"2"-5,-1-3 4,4-2 7,3-5 13,2 1 16,2-1 13,1 1 17,3-3 16,-1 3 17,3-4 14,3 3 2,-1-3-14,5 0-21,3-4-27,1-1-20,2-3-10,1 1-12,-2-1-4,-1 1-2,-1 1-5,-3 1 1,-1-1-1,3 1-2,-5-1 1,3-1 0,1 3 0,-1-2 1,1 2 2,-1 3-6,1-1 1,-1 1-2,0 3-2,1 0 2,0 0-2,-1 1-2,1 1 2,-1-1 0,0 2 0,-3 3 2,-3-1 0,1 2 3,-3 2 0,-3-1 4,-1 3 5,-1 0 3,0 3-2,0 2-4,-1 0-5,-1 4-4,2 0-4,0 3-3,2 3 4,-2 1-5,-1 3 2,3 1 1,-2 0 0,3 3 0,-1-1 3,0 3 0,-1 0-1,-1-2 4,2 3-1,-2-5 0,-1 2 1,-1 1 1,0-3-3,2 1 1,-2-6 2,0-2 1,0-1-1,0-5-2,0 1-3,0-4-9,0-1-15,2-3-19,-2-1-26,2-2-32,0-2-41,0 0-48,1-4-28,-1-2 34,0-5 57,0-7-207</inkml:trace>
        </inkml:traceGroup>
        <inkml:traceGroup>
          <inkml:annotationXML>
            <emma:emma xmlns:emma="http://www.w3.org/2003/04/emma" version="1.0">
              <emma:interpretation id="{191BFECF-6F75-4EFD-9E41-BE641A990083}" emma:medium="tactile" emma:mode="ink">
                <msink:context xmlns:msink="http://schemas.microsoft.com/ink/2010/main" type="inkWord" rotatedBoundingBox="23087,13074 23345,14202 22770,14333 22513,13206"/>
              </emma:interpretation>
              <emma:one-of disjunction-type="recognition" id="oneOf6">
                <emma:interpretation id="interp30" emma:lang="ko-KR" emma:confidence="0">
                  <emma:literal>으</emma:literal>
                </emma:interpretation>
                <emma:interpretation id="interp31" emma:lang="ko-KR" emma:confidence="0">
                  <emma:literal>소</emma:literal>
                </emma:interpretation>
                <emma:interpretation id="interp32" emma:lang="ko-KR" emma:confidence="0">
                  <emma:literal>모</emma:literal>
                </emma:interpretation>
                <emma:interpretation id="interp33" emma:lang="ko-KR" emma:confidence="0">
                  <emma:literal>:</emma:literal>
                </emma:interpretation>
                <emma:interpretation id="interp34" emma:lang="ko-KR" emma:confidence="0">
                  <emma:literal>보</emma:literal>
                </emma:interpretation>
              </emma:one-of>
            </emma:emma>
          </inkml:annotationXML>
          <inkml:trace contextRef="#ctx0" brushRef="#br0" timeOffset="4799.1615">2443 2574 722,'2'0'95,"0"2"-59,0 0-12,1 0-1,-1 3-13,0-1-6,0 3-1,0 1-3,-2-1 2,0 2 1,-2 2 8,-2 2 11,1 3 15,-1 1 14,0 3 8,1 2 0,-1 3-7,0 1-12,1 1-13,1 0-11,0 1-7,0 1-6,2-2 1,0 2-2,0-1 0,2-1-2,0-1-3,2-1-11,-1-3-14,-1-4-20,0-3-30,1-6-31,-1-3-30,0-1-9,0-5 3,-2-2 36,2-3 40,-11-17 24,12 9-222</inkml:trace>
          <inkml:trace contextRef="#ctx0" brushRef="#br0" timeOffset="5030.5369">2524 2866 910,'1'2'120,"3"0"-96,0 2-16,3-1 0,2-3-2,0 2 0,2-2-1,2-2 1,3 0 0,1-3 3,1 1 3,-2-1-2,3-1 7,-1 1 2,-2-1 0,1 1-2,-1-1-6,1 3-5,1-3-7,0 3-18,-1-1-32,-3-1-37,1 1-42,-3-2-25,-1 3 2,-1-3 35,-1 3 41,-8-5-224</inkml:trace>
          <inkml:trace contextRef="#ctx0" brushRef="#br0" timeOffset="5495.2923">2524 3441 529,'0'0'118,"3"0"-51,3-2-47,-1 2-6,2-4 1,1 3-7,-3 1-1,1-2-2,-3 2 1,1 0 4,-2 0 8,-2 3 20,0-1 11,-2 4 11,0 1-5,0 2-20,-1 2-15,1 2-12,0 0-10,2 1-4,0 3 1,2-1-1,2 1-1,-1-1 2,4 0 0,1-1 1,3 1 1,0-3 0,1-2 3,1 0 7,0-2 9,2 0 14,1-5 9,2 1 11,0-5 1,1 0-4,3 0-3,-2-1-11,2-3-6,-1-2-4,1 1-9,-2 0-7,0-1 0,2-3-7,-2 2-17,4-2-28,0-4-46,1 2-54,6-6-60,4-3-16,3-3 51,4-8-221</inkml:trace>
        </inkml:traceGroup>
      </inkml:traceGroup>
    </inkml:traceGroup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1:16.6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C3417A78-6359-4F1D-80F4-D2FF75BD9C44}" emma:medium="tactile" emma:mode="ink">
          <msink:context xmlns:msink="http://schemas.microsoft.com/ink/2010/main" type="writingRegion" rotatedBoundingBox="25060,14613 25403,14613 25403,17749 25060,17749"/>
        </emma:interpretation>
      </emma:emma>
    </inkml:annotationXML>
    <inkml:traceGroup>
      <inkml:annotationXML>
        <emma:emma xmlns:emma="http://www.w3.org/2003/04/emma" version="1.0">
          <emma:interpretation id="{D0A599AC-3F5B-4A4C-8F73-2830B27C1109}" emma:medium="tactile" emma:mode="ink">
            <msink:context xmlns:msink="http://schemas.microsoft.com/ink/2010/main" type="paragraph" rotatedBoundingBox="25060,14613 25403,14613 25403,17749 25060,177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0582A1-1612-4462-BFBB-FF29E5D27ADA}" emma:medium="tactile" emma:mode="ink">
              <msink:context xmlns:msink="http://schemas.microsoft.com/ink/2010/main" type="line" rotatedBoundingBox="25060,14613 25403,14613 25403,17749 25060,17749"/>
            </emma:interpretation>
          </emma:emma>
        </inkml:annotationXML>
        <inkml:traceGroup>
          <inkml:annotationXML>
            <emma:emma xmlns:emma="http://www.w3.org/2003/04/emma" version="1.0">
              <emma:interpretation id="{998F1E21-EC87-4308-BF82-F99EC98F24D5}" emma:medium="tactile" emma:mode="ink">
                <msink:context xmlns:msink="http://schemas.microsoft.com/ink/2010/main" type="inkWord" rotatedBoundingBox="25060,14613 25403,14613 25403,17749 25060,17749"/>
              </emma:interpretation>
              <emma:one-of disjunction-type="recognition" id="oneOf0">
                <emma:interpretation id="interp0" emma:lang="ko-KR" emma:confidence="0">
                  <emma:literal>|</emma:literal>
                </emma:interpretation>
                <emma:interpretation id="interp1" emma:lang="ko-KR" emma:confidence="0">
                  <emma:literal>Ⅰ</emma:literal>
                </emma:interpretation>
                <emma:interpretation id="interp2" emma:lang="ko-KR" emma:confidence="0">
                  <emma:literal>1</emma:literal>
                </emma:interpretation>
                <emma:interpretation id="interp3" emma:lang="ko-KR" emma:confidence="0">
                  <emma:literal>l</emma:literal>
                </emma:interpretation>
                <emma:interpretation id="interp4" emma:lang="ko-KR" emma:confidence="0">
                  <emma:literal>ㅣ</emma:literal>
                </emma:interpretation>
              </emma:one-of>
            </emma:emma>
          </inkml:annotationXML>
          <inkml:trace contextRef="#ctx0" brushRef="#br0">57 0 51,'-5'2'25,"-3"0"-24,1 0 0,1 1 0,3-4 0,1 1 0,0 0 0,-3 0 0,1 0 0,0 0 1,1 0 0,1 0 0,0 0 3,0 0 0,2 0 1,-2 1-2,2-1 0,0 4 0,0 0-3,0 1 0,0 3 0,0 2-1,0 5 0,0 0 1,0 3-1,0 2 1,0 0 1,2 0 1,0 2 0,0 0 0,2 2-1,-1 1 1,3 2-1,-1-1 0,2 0-1,1 3 0,-1 0-1,-1 2 0,1 0-1,0 2 1,2 0 0,0 1 1,-1 3 0,-1-1-1,0 3-1,-1 1 0,-3 0 1,3 0 0,-3 0-2,1-2 2,-2 3 0,2 1-1,-1-2 3,1 3-2,-2-1 0,0 0 0,-1-1 0,1-1 0,0 0-1,0 0 2,-2 0-2,3 2 2,1 0 0,0-2-3,3 0 3,0 0-2,3-3 1,0-1 0,-2-1-1,1-2 1,-2 0 1,0 0 0,-3-2 1,2 0 0,-5-2 1,3 0-1,0 0 0,-2 2-1,-1 0-1,3 0-2,-2 0 1,0 4 0,1-2 0,-3 3 1,0 1 0,0-1 0,2-1 0,-2-2 0,-2 1 0,2-1 3,0 0-1,-2-2 1,2 0 0,0 0-3,2-2 1,0 2-1,0-2 0,-2 2 1,0 0-3,0 0 2,-2 2-1,2-2 0,-2-2 1,0 1 0,2-3-1,-1-1 1,-1-1 0,0 2 0,0 1-2,0 1 1,1-2 0,1 3 0,1-3 1,3-2 0,-2-1 0,0-2-1,1-4 1,1 1-2,1-7-1,1-1 0,-2-2-1,3-1 0,-2-3 2,-1 1-4,1-5-2,1 1-2,-1-2 1,3-2 2,-1-3 1,2-4 2,-2-2-76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8:30.645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0 212 108,'-1'0'2,"2"-1"-2,1-1 1,2 0 0,0 0-1,-3 0 2,3 1-1,0-1 0,-1-2 1,1 0 1,0 1 0,-3-1 3,3-1 0,0 1 3,1 0 0,-1 1 0,1 1-1,1 0-2,-1 0 0,3 2 0,1-2-3,0 4 0,2-2 0,3 2-1,1 0 0,0-2 0,3 2-1,0-1 0,0 1 1,2 0 1,0 2 0,2-1 2,2 1-2,-2 0 3,2-2 0,-2-1 0,1-1 4,3 0 0,-1-1 1,-1-3 1,2 0-1,-3 2 0,3-1-1,-2 1-3,-1 0 0,1 0-2,0 0-2,1 2 0,-1-1-2,0-3 1,1 0 0,-1 1 0,3-1 0,1-1 2,-1-3-1,0 1 0,-1 0 0,1-1 0,1 1-1,-3 2-2,1-3 1,-3 1-1,3 0 0,-2-1 1,-1-1-1,1 4 0,2-2 1,-3 1-2,3 1 2,-1-3-1,3 3 0,-1 1 0,-1 1 0,-1-1 0,1 0 0,-4 1 0,1 1 1,-1-2-1,0 2 3,-2 4-1,0-2-1,-1 2 1,-1-2-1,0 0-1,2-2-7,-3 2 1,3 0 3,-2 0 0,-4-2 9,3 2 2,-4 0 2,-1-2 1,-2 2 1,-1 0-2,-4 0-2,-1 2-2,-1-2-3,-1 2-5,0 0-7,0-2-14,0 2-22,-2-2-18,2 0-6,-1 0 10,5-2 21,-2-2 18,3-3-76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8:31.81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85 152 107,'-1'-4'1,"1"2"-1,-4 0 1,0 1-1,-5 6 1,-2 1-1,2-1 1,0 0 0,0-3 0,2-2 1,1 0 0,1 0 2,1-2 1,0 1-1,1-1 1,1 2-2,2-2-1,0 2 0,0 0-2,2 2 0,1 0-1,1-1 0,0 3 0,5-2 1,2 2-1,2-3-1,1 1 1,4-2-1,2 0-1,2-2 2,0-1 0,2-3 1,1 1 0,1-2 2,3 1 1,0-1 0,2-1 2,0 1-2,0 0-1,2 1 1,0-1-2,0 3 1,0 1-2,1-3 0,1 1 0,-2-1 0,0 3 0,0-1 0,-1 0 1,3 1 1,0 1 2,-2 0 3,-2 0 1,-2 2 0,-2 0-3,1 0-2,1 0-2,-2 0 0,0-2-1,1-1 0,-3-1 0,3 1 0,-1-1 0,0 0 0,1 1 0,-1-1 0,2-2 0,1 1-2,2 1 1,-1 1 1,2 1 1,2 0-3,1-2 0,5 1 1,1 1-2,-1-2 5,1 4 1,-1 0-2,-5 0 2,-1 2 3,-2-2 3,-4 2 4,-2 0 4,-3-2 3,-2 2 0,-2-1 0,-2 1-2,0 2-1,-3 0-1,-1-1 1,1 3-4,-4-3 2,2 3 0,-2-3 5,0 3 1,-2-2-1,0 1-4,0-1-5,0-1-4,0 1 0,0 1-5,1-3-1,-3 2-4,-2-2-2,3 0-6,-3-1-13,1 1-25,-3-2-31,-1-2-13,0 1 18,-31-41-15,27 29 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8:33.188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13 8 96,'-7'5'22,"3"1"-6,2-1-14,2-1-2,6-4-3,1 0 0,-2 0 1,1 2 0,-2-2 2,1 0 2,2 0 3,-1 0 9,3 0 13,-2 0 15,2 0 10,0 2-1,1-1-8,0 1-12,1 0-8,0 0-6,2 2-1,0-4-4,2 0-4,-1 1-3,3-2-4,1 1 1,4 0 1,1-2-1,1 2 2,3-2 1,3 0-2,1-2 0,0 1-2,2 1-1,-1-2-1,-1 1 1,2-1-2,2 0 1,-2 1 0,1 1 0,-1 0 0,2 0 1,0 0 0,-1 2 0,1-1-2,0 1 1,1-2 0,2 2 0,1 0 1,-1 0 0,0 0 0,-1 0 2,-1 3 1,-3 1-1,-2 2 0,-2-1-2,-3 2 2,1 2-2,-1-1 0,-3-1 1,1 0 1,-2-1-1,0-1 1,0 1-1,0-3 1,0 1 0,-1-2 0,3-2 1,-4 0 0,2 0 1,2-2 0,-4-2 1,0 3-5,-2-3-6,-5 0-9,-2 3-12,0-3-11,-4 2-13,2 0-16,-1 0-8,1 1 5,0-3 17,0 2 20,-4-2 16,3 1 9,-6-1 5,-1 2-62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8:34.095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56 95 62,'-1'0'2,"-1"0"0,0 2-1,0-1 1,-2 1 0,1 2 1,-3-2 2,1 3 0,-1 1 3,1-1 3,-1 1 3,1-3 5,1 1 4,1 0 1,3-3-3,-2 1-5,4-2-4,0 2-4,3-2 1,4 0 2,0-2 0,4 2 2,0-2-2,0 1-3,3-1 0,0 0 0,3-2 1,1 2 0,2 1-3,1-1-3,3 0-5,1-2-2,4 1-2,0-3 0,4 3-1,0-1-2,1 0 1,1-1 0,-1 1 2,2 2 5,2 0-2,2 1 2,4-3 0,1-1 0,6 1 0,-2-3 0,-1-1 0,-1 1 0,-3 0 1,-3-1 1,-1 1 1,-2 2 4,-1-1 2,-1 1 1,0 3 2,-1-2 0,-4 1-4,-4 1-1,-2 0-1,-1 2 2,-4 0-1,-2 0 0,-4 0 0,-1 2-2,-1 1 0,-1-1 0,0 2 1,0-2-1,-2 1-1,-2 1-1,0-2-3,-4 1-6,3-1-10,-5 0-13,1-2-17,0 0-18,-4 0 0,0-2 14,-2 0 18,-4-3-45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1T05:18:35.001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55 200 43,'-7'0'16,"-1"2"-15,-1 0 0,4-1 1,1 1-1,1 0 0,1-2 1,-2-2 0,0 0 1,3 1 2,-1-3 2,0 0 3,0 1 3,0 1 5,2 0 1,2-2 0,-2 3-2,4-3-2,-1 2-1,3-2-2,5 3-3,2-1-1,1 0-1,3 0 0,3-1 2,2-3-1,3 1 1,3-3-2,4-1-2,3 0-1,3-2 0,4 2-3,2-2 0,2 0-1,1 0-1,1 2 0,1 0 0,0 3 1,4 1-1,-2 1 1,4-1-1,-2 3 0,0-2 1,-2 4 3,-2 2 1,-2 0 6,-1 0 4,-4 0 7,2 1 3,-4-1 0,2 0-5,-4 0-9,-1 0-4,-6-2-4,0 0 3,-6 0 1,1 0 2,-4 0 3,-2 0 2,0 0 4,-2 0 1,0-2 0,-1 0 3,-5 2-2,1-2-1,-4 2-4,0 0-3,-1 0-4,1 0-3,0 0-5,-2 0-4,1 0-9,-3 0-10,0-2-9,-1 2-7,0-2-3,1 2-4,-3-1-7,2-1-10,-2-2-12,-1-1 7,1-4 20,-4-10-50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3T03:49:47.0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718C76-0373-44B6-937E-B7C198BF7AE1}" emma:medium="tactile" emma:mode="ink">
          <msink:context xmlns:msink="http://schemas.microsoft.com/ink/2010/main" type="writingRegion" rotatedBoundingBox="21751,7946 27724,7614 27927,11262 21954,11594"/>
        </emma:interpretation>
      </emma:emma>
    </inkml:annotationXML>
    <inkml:traceGroup>
      <inkml:annotationXML>
        <emma:emma xmlns:emma="http://www.w3.org/2003/04/emma" version="1.0">
          <emma:interpretation id="{F2A211C0-1055-4F91-854A-D78E148E575C}" emma:medium="tactile" emma:mode="ink">
            <msink:context xmlns:msink="http://schemas.microsoft.com/ink/2010/main" type="paragraph" rotatedBoundingBox="21751,7946 27724,7614 27769,8427 21796,8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F6E7B6-DE80-495B-B237-AC400483F041}" emma:medium="tactile" emma:mode="ink">
              <msink:context xmlns:msink="http://schemas.microsoft.com/ink/2010/main" type="line" rotatedBoundingBox="21751,7946 27724,7614 27769,8427 21796,8759"/>
            </emma:interpretation>
          </emma:emma>
        </inkml:annotationXML>
        <inkml:traceGroup>
          <inkml:annotationXML>
            <emma:emma xmlns:emma="http://www.w3.org/2003/04/emma" version="1.0">
              <emma:interpretation id="{CD96E47B-6B0B-4501-8784-288D3C2E624D}" emma:medium="tactile" emma:mode="ink">
                <msink:context xmlns:msink="http://schemas.microsoft.com/ink/2010/main" type="inkWord" rotatedBoundingBox="21773,8336 22463,8298 22475,8516 21785,8554"/>
              </emma:interpretation>
              <emma:one-of disjunction-type="recognition" id="oneOf0">
                <emma:interpretation id="interp0" emma:lang="ko-KR" emma:confidence="0">
                  <emma:literal>느</emma:literal>
                </emma:interpretation>
                <emma:interpretation id="interp1" emma:lang="ko-KR" emma:confidence="0">
                  <emma:literal>=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날</emma:literal>
                </emma:interpretation>
                <emma:interpretation id="interp4" emma:lang="ko-KR" emma:confidence="0">
                  <emma:literal>남</emma:literal>
                </emma:interpretation>
              </emma:one-of>
            </emma:emma>
          </inkml:annotationXML>
          <inkml:trace contextRef="#ctx0" brushRef="#br0">25 35 67,'-3'5'0,"-1"3"0,0 1 0,1-4 1,1-3-1,0 0 0,0-4 0,0 2 0,2-2 1,-1-1-1,-1 1 1,2-2-1,0 1 1,0 1 1,0-2-1,0 4 2,0-2 1,0 2 0,2 2-1,-2 0-1,1 0-1,-1 0 1,2 1 1,2-1 0,1 0 3,1 0 1,1-1 3,4-1 3,2 0 2,3-1 3,3 1-1,2-2 0,3 0 0,0-2-3,3 1-2,1-1-3,1-1-1,2-1-2,0 1-1,2-1-2,-2-1-1,-4 3-1,-1 1 0,-5-1 0,-4 2-1,-4 2 1,-2-2-1,-4 2 1,-3 0-1,1 0-1,-3 2-4,0-2-10,0 0-10,-4 2-13,0 0-5,-4-2 7,1 2 9,-4-4-61</inkml:trace>
          <inkml:trace contextRef="#ctx0" brushRef="#br0" timeOffset="552.8335">171 228 71,'0'0'1,"0"0"1,0 0 1,2 2 0,0-2 0,0 0 0,1 0 1,1 0 1,2 0 1,-1 0 3,2 0 1,1-2 1,1 2 1,4-1 0,1 1 3,1 0 5,5 0 3,2 0 2,5 0-4,2-2-5,2 0 1,4 0 0,1-2 0,-1 1-2,-4-1-4,-2 0-4,-3-1-2,-3 1 1,-1-1-2,-3-1 0,-5 1 0,-1 1 0,-2 1-1,-6-1-2,1 2-1,-4 0-7,-2-1-15,0 1-23,0-2-21,0-1-6,0-3 17,-6-24-50</inkml:trace>
        </inkml:traceGroup>
        <inkml:traceGroup>
          <inkml:annotationXML>
            <emma:emma xmlns:emma="http://www.w3.org/2003/04/emma" version="1.0">
              <emma:interpretation id="{DCE72513-C4BE-43E7-A603-3005651B76AE}" emma:medium="tactile" emma:mode="ink">
                <msink:context xmlns:msink="http://schemas.microsoft.com/ink/2010/main" type="inkWord" rotatedBoundingBox="22676,8053 23543,8004 23566,8412 22698,8461"/>
              </emma:interpretation>
              <emma:one-of disjunction-type="recognition" id="oneOf1">
                <emma:interpretation id="interp5" emma:lang="ko-KR" emma:confidence="0">
                  <emma:literal>나</emma:literal>
                </emma:interpretation>
                <emma:interpretation id="interp6" emma:lang="ko-KR" emma:confidence="0">
                  <emma:literal>냐</emma:literal>
                </emma:interpretation>
                <emma:interpretation id="interp7" emma:lang="ko-KR" emma:confidence="0">
                  <emma:literal>사</emma:literal>
                </emma:interpretation>
                <emma:interpretation id="interp8" emma:lang="ko-KR" emma:confidence="0">
                  <emma:literal>마</emma:literal>
                </emma:interpretation>
                <emma:interpretation id="interp9" emma:lang="ko-KR" emma:confidence="0">
                  <emma:literal>라</emma:literal>
                </emma:interpretation>
              </emma:one-of>
            </emma:emma>
          </inkml:annotationXML>
          <inkml:trace contextRef="#ctx0" brushRef="#br0" timeOffset="1300.3267">901-257 70,'2'7'3,"2"4"-1,1 4-2,2 1 0,-1 1 0,3 1 0,0 2 0,0-2 1,2 2-1,2 2 0,-2-2 0,2 2 1,-3-2 1,0 0 0,-3-1 0,-2-3 1,3 0-2,-3 1-1,-1-1 1,1-1-1,-3-1 2,2-3 2,-2-1 2,-1-3 3,3-4 3,0 1 3,-1 0 4,3-4 5,-1 0 4,4-2 5,2-2 5,0 2 3,4-3-2,3 1-4,0-1-8,2-2-7,2-1-7,-2 1-3,2-2-4,-3 3-2,-1-1-2,-2 2-2,1-3-8,-5 3-20,-2-2-25,-1-1-23,-4-1-12,-1 0 18,-1-2 24,-1-2 21,-2-3-53</inkml:trace>
          <inkml:trace contextRef="#ctx0" brushRef="#br0" timeOffset="1523.1208">1375-275 73,'-5'2'6,"3"1"-2,0 1-1,2 1 0,4-1 0,0 2 0,-1-1-1,1 2 0,-1 1 0,3 3 0,-1 1 1,3 3 0,-1 0 1,2 3-1,0 0 0,0 4-1,1 0-1,-1 3-1,-2 3 0,0-5 1,-1 1-1,-4 0 1,-1-4-1,-1-2-1,-1 0-2,-1-3-3,-2-4-2,0-2-3,1-5 1,1-4 2,2-4 3,0-7 2,2-3-64</inkml:trace>
          <inkml:trace contextRef="#ctx0" brushRef="#br0" timeOffset="1696.9937">1505-133 69,'5'-5'3,"6"-1"1,2-1 2,0 3 4,-2 2 6,0 2 5,-2 0 0,4 2-1,-2 0-6,0 2-6,-1 1-5,1-1-2,2-1 0,0 1-1,2-4-1,1 2-3,-1-4-9,-1 2-12,3-2-3,-5-3 3,3-1 7,-2-3-61</inkml:trace>
        </inkml:traceGroup>
        <inkml:traceGroup>
          <inkml:annotationXML>
            <emma:emma xmlns:emma="http://www.w3.org/2003/04/emma" version="1.0">
              <emma:interpretation id="{AD1CB0B0-7F2A-4691-BDB1-996F64476676}" emma:medium="tactile" emma:mode="ink">
                <msink:context xmlns:msink="http://schemas.microsoft.com/ink/2010/main" type="inkWord" rotatedBoundingBox="23571,7907 24306,7866 24345,8561 23610,8602"/>
              </emma:interpretation>
              <emma:one-of disjunction-type="recognition" id="oneOf2">
                <emma:interpretation id="interp10" emma:lang="ko-KR" emma:confidence="0">
                  <emma:literal>왔</emma:literal>
                </emma:interpretation>
                <emma:interpretation id="interp11" emma:lang="ko-KR" emma:confidence="0">
                  <emma:literal>밝</emma:literal>
                </emma:interpretation>
                <emma:interpretation id="interp12" emma:lang="ko-KR" emma:confidence="0">
                  <emma:literal>유</emma:literal>
                </emma:interpretation>
                <emma:interpretation id="interp13" emma:lang="ko-KR" emma:confidence="0">
                  <emma:literal>위</emma:literal>
                </emma:interpretation>
                <emma:interpretation id="interp14" emma:lang="ko-KR" emma:confidence="0">
                  <emma:literal>법</emma:literal>
                </emma:interpretation>
              </emma:one-of>
            </emma:emma>
          </inkml:annotationXML>
          <inkml:trace contextRef="#ctx0" brushRef="#br0" timeOffset="2326.8309">1855-341 79,'0'0'3,"-2"2"-3,1 2 0,-3 3 0,-3 2 0,-1 0 0,1 2 0,1 2 0,3 0 0,1 1 0,2 1 0,0-2 1,2 1-1,0-3 2,1 2 0,3-4 0,-1 0 0,1-2-1,3-3 1,0-2 0,2-2 2,0-2 0,2-3 1,1-4 1,3-1-2,-1-2-1,2-3-2,-1-3 0,-3 0 0,1-1-1,-6-1-1,0 2 0,-3 0-1,-5 3-1,-1 1 3,-1 1-1,-3 2 1,-1 0 0,-3 2 0,-1 1-1,-2 5 0,2 1-2,-4 2 1,0 5 0,1 3 0,-3 3 2,1 1 1,-1 3 0,2 0 0,-1 1-1,4 1 0,0 3 0,0 0 0,5 3 0,-2 1 1,1 2 0,1 1 0,3 2 0,0-1 0,2 1-1,2-2 1,-2-1-1,2-4 0,-1-2-2,1-6-1,0-1-2,0-4-1,0-3-1,-2-3 1,2-1 1,-2-2 2,0 0 1,0-2 2,-2-1 0,2-3-1,0 1 1,0-3 0,2 1 0,-2 0 0,1 1 0,1-1 1,2 1-1,0 1 1,3 1 1,2 1 3,2 1 4,0 2 4,3 0 6,3 2 4,1-2 1,4 0-3,4-2-6,-1 0-6,2 0-4,1-1-5,-3-3-3,1 2-7,-4 1-9,-4-3-9,-3 3-4,-6-1 6,-4 2 7,-3 0 8,-6 1-60</inkml:trace>
          <inkml:trace contextRef="#ctx0" brushRef="#br0" timeOffset="2738.8588">1870 124 77,'-4'2'9,"2"4"1,2-3 3,2 1 3,4-6 1,3 0 4,5-1 2,3-3 0,3-1 0,5-4-2,3 0-6,1-2-5,0 2-4,-2 2-1,-1 0-3,-2 2 0,-6 1-1,-2 1-3,-3 3-8,-2 0-11,-5 4-10,-5 3-5,-4 3 5,-5 1 10,-6 2 8,-3 0 7,-1 5 4,0-1 1,-2-2 1,2 1 1,-1 1 0,3-3 1,3 3 4,0-4 2,4 2 5,2-4 5,2 0 3,3 2 2,0-4-1,4 1-5,0-3-4,-1 2-3,5-1 2,-1-1 2,3-1 1,1 0 2,2-3-3,0 1 3,5-4 4,2 1 3,2-3-1,4-3-6,2-1-9,-1-3-4,-1 0-5,-2-1-10,0-1-16,-2-2-21,0 1-17,-2-3-17,0-1 10,0-6 24,1-5-55</inkml:trace>
          <inkml:trace contextRef="#ctx0" brushRef="#br0" timeOffset="3200.2455">2163-199 105,'4'4'16,"5"3"-13,2-1-2,4-1 3,-4-3 1,1-2 3,1-2 1,2-1-1,-1-5 0,3 1-1,-3-4-1,1 0 0,1 0 1,-1-2 3,0 3 3,-1 0 0,-1 1-1,2 2-4,-1 2-3,-3 1-1,2 2-2,-2 4-1,-2 2-1,-2 1 1,1 2-2,-3 2 2,1 1-2,-1-1 1,0 0 1,1 2-1,-1-4 2,1 0 0,1-1-1,-1-1 1,-1 1 0,2 1 1,-3 0 1,0 1 0,-2 1 0,-1 0-1,-1 2 0,-1 2-1,-1-1 0,-2 1-1,2 2-1,-1-1-1,-3 1 1,3 0-2,-5-3-3,3 3-10,-3-2-9,1-1-12,0 1-4,1-4 2,3 0 9,1-3 9,4-2 8,1-8 7,-17-31 2,23 24-62</inkml:trace>
        </inkml:traceGroup>
        <inkml:traceGroup>
          <inkml:annotationXML>
            <emma:emma xmlns:emma="http://www.w3.org/2003/04/emma" version="1.0">
              <emma:interpretation id="{AEEABA83-9C87-493D-8C82-F9C1140B5A1A}" emma:medium="tactile" emma:mode="ink">
                <msink:context xmlns:msink="http://schemas.microsoft.com/ink/2010/main" type="inkWord" rotatedBoundingBox="24346,8153 24629,8138 24643,8403 24360,8418"/>
              </emma:interpretation>
              <emma:one-of disjunction-type="recognition" id="oneOf3">
                <emma:interpretation id="interp15" emma:lang="ko-KR" emma:confidence="0">
                  <emma:literal>어</emma:literal>
                </emma:interpretation>
                <emma:interpretation id="interp16" emma:lang="ko-KR" emma:confidence="0">
                  <emma:literal>ㄱ</emma:literal>
                </emma:interpretation>
                <emma:interpretation id="interp17" emma:lang="ko-KR" emma:confidence="0">
                  <emma:literal>7</emma:literal>
                </emma:interpretation>
                <emma:interpretation id="interp18" emma:lang="ko-KR" emma:confidence="0">
                  <emma:literal>n</emma:literal>
                </emma:interpretation>
                <emma:interpretation id="interp19" emma:lang="ko-KR" emma:confidence="0">
                  <emma:literal>’</emma:literal>
                </emma:interpretation>
              </emma:one-of>
            </emma:emma>
          </inkml:annotationXML>
          <inkml:trace contextRef="#ctx0" brushRef="#br0" timeOffset="3557.1914">2594-91 72,'-7'6'5,"3"-3"2,-1 3 3,3-1 3,5-3 3,3 2 3,-1-3 1,1 1-1,1 0-4,0-2-6,1-2-2,-1 0-2,-2 1 1,-1-5 0,2 1-1,-1-3-1,1 1-2,-1-2 0,1 0-1,1 0 0,2 1-1,-2-1 0,2 2-1,0 0 0,2 1 1,-1 3-1,-1-1 0,-2 2 1,2 0-1,0 2 2,-2 0-1,1 4 1,-3-2 0,3 3 0,-3-1 1,1 0 0,1-1 0,0 3 2,0-3 2,1 3 2,-1-1 2,-2 1 0,3 1-2,-3 0 0,-1 4 0,0 0 0,-3 4 1,-1 3-2,0 0-2,-1 2-3,-1-1 0,0 1-1,-2-6 0,1-1-5,-1 0-12,0-4-21,2-2-19,-1 1-6,1-5 13,-2-3 18,3-3-56</inkml:trace>
        </inkml:traceGroup>
        <inkml:traceGroup>
          <inkml:annotationXML>
            <emma:emma xmlns:emma="http://www.w3.org/2003/04/emma" version="1.0">
              <emma:interpretation id="{DD870E8D-5E4B-4C15-8D9B-58ADDC4029FE}" emma:medium="tactile" emma:mode="ink">
                <msink:context xmlns:msink="http://schemas.microsoft.com/ink/2010/main" type="inkWord" rotatedBoundingBox="24781,7980 25456,7942 25475,8285 24800,8323"/>
              </emma:interpretation>
              <emma:one-of disjunction-type="recognition" id="oneOf4">
                <emma:interpretation id="interp20" emma:lang="ko-KR" emma:confidence="0">
                  <emma:literal>라</emma:literal>
                </emma:interpretation>
                <emma:interpretation id="interp21" emma:lang="ko-KR" emma:confidence="0">
                  <emma:literal>다</emma:literal>
                </emma:interpretation>
                <emma:interpretation id="interp22" emma:lang="ko-KR" emma:confidence="0">
                  <emma:literal>랴</emma:literal>
                </emma:interpretation>
                <emma:interpretation id="interp23" emma:lang="ko-KR" emma:confidence="0">
                  <emma:literal>놔</emma:literal>
                </emma:interpretation>
                <emma:interpretation id="interp24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4365.063">3010-270 107,'0'8'11,"4"4"-9,1 1-1,1-6 1,1-1 0,2-4 3,2-4 1,2-2 1,1-3-1,5-2-1,-1-2-2,-2 0-2,1 0 0,-5 4-1,-1-1-1,-2 5 0,-1 3-1,-3 3 0,-1 3-2,-2 1 0,-4 4 0,-2 2 2,-3 3 1,0 1 1,-3 1 0,0 0 2,0 0 1,1 1 2,-2-3 0,4 2-1,-2-1-2,2-1 1,1-1 0,-1-1-1,1-3 3,1 0 3,1-2 3,2-3 3,6-1 1,2-3 0,1 2 3,4-2 1,0-1 3,5 3 1,1-4-3,1 0-3,4 0-2,0-2-4,0-1-4,-2-3-2,0 1-1,-2-3 0,-2-1-2,1-2-1,-4 0-4,-1-1-2,1-1-1,-4-2 1,0-1 1,0-2 1,-1-1 3,-1-1-1,0 2 2,-1-2-1,-1 0 1,1 2 1,-4-2-2,1 1 2,1-1-2,-2 4-2,1 1-1,-1 4 0,0 6-2,-2-1-3,2 6-2,-2 2 1,0 2 0,0 5 2,0 2 0,0 2 1,0 7 2,0 2 1,0 1 2,2 1 0,1 2 2,1-1-1,3-1 0,1 1 2,-1-3-2,0-2 1,-1-1 0,1-3 0,-3-3 0,-1-4-1,1-2 1,-2-3-1,-2-2-2,0-2-4,0-4-9,-2 0-5,0-3-2,2-2 2,-2-2 6,4-5 2,-2-1 4,2-1 3,1-2 3,3 0 1,-1 0 2,5 2 2,-1 3 9,2 6 13,1 0 9,1 5 1,-2 0-9,0 4-13,0 2-8,0 0-3,0 2-15,-2-3-24,2-1-23,-2 0-7,2-5 16,4-4-57</inkml:trace>
        </inkml:traceGroup>
        <inkml:traceGroup>
          <inkml:annotationXML>
            <emma:emma xmlns:emma="http://www.w3.org/2003/04/emma" version="1.0">
              <emma:interpretation id="{8864A731-F665-4561-8508-1F87713193F8}" emma:medium="tactile" emma:mode="ink">
                <msink:context xmlns:msink="http://schemas.microsoft.com/ink/2010/main" type="inkWord" rotatedBoundingBox="25838,7893 26574,7852 26599,8313 25864,8354"/>
              </emma:interpretation>
              <emma:one-of disjunction-type="recognition" id="oneOf5">
                <emma:interpretation id="interp25" emma:lang="ko-KR" emma:confidence="0">
                  <emma:literal>예</emma:literal>
                </emma:interpretation>
                <emma:interpretation id="interp26" emma:lang="ko-KR" emma:confidence="0">
                  <emma:literal>㈙</emma:literal>
                </emma:interpretation>
                <emma:interpretation id="interp27" emma:lang="ko-KR" emma:confidence="0">
                  <emma:literal>㈐</emma:literal>
                </emma:interpretation>
                <emma:interpretation id="interp28" emma:lang="ko-KR" emma:confidence="0">
                  <emma:literal>㈚</emma:literal>
                </emma:interpretation>
                <emma:interpretation id="interp29" emma:lang="ko-KR" emma:confidence="0">
                  <emma:literal>에</emma:literal>
                </emma:interpretation>
              </emma:one-of>
            </emma:emma>
          </inkml:annotationXML>
          <inkml:trace contextRef="#ctx0" brushRef="#br0" timeOffset="5107.0501">4143-282 72,'-2'-2'2,"2"2"0,-2 2-1,2 3-1,0-1 1,-3 3 0,-1-2 0,0 5 0,1-1 0,-3 3 2,1 1-2,1 2 3,-1 1 0,-1 4 0,2 2 0,1 0 0,-1 2-3,2-1 0,0-1 0,4-2 0,0-3-1,2-4 2,3-2 2,4-4 2,0-2 3,2-1 3,0-6-1,1 0-1,1-1-2,1-5-2,-1 1-2,-3-4 0,1-2-1,0-1 0,-2-3 1,-4 1-2,1 0-2,-5-3-1,-1 1-2,-2 2-2,-2 1-4,-1-1 2,-3 1-1,-1-1 0,1 3 1,-1 0 1,0 2 1,-1 0 2,3 0 2,-2 2 1,1 2-1,3 1 4,-1 3 4,2 1 4,0 2 4,0 0-1,4 2-2,0-2-4,0 3-1,2-1 2,1 2-2,2-2 2,4-1 2,2-1 1,3-1 3,5-1-1,0-2-5,3 1-7,0-3-5,1 1-9,-1 1-10,-2-2-9,-2 3-8,-2-1-2,-1 2 6,-3 1 11,-1 1 9,-11-4 9,0 4-63</inkml:trace>
          <inkml:trace contextRef="#ctx0" brushRef="#br0" timeOffset="5514.1187">4316-109 86,'-7'3'20,"1"1"3,3 2-1,8-8 2,3-2 5,1 0 3,2-3-3,1 0-5,1 0-5,0-1-3,3-1-3,-1 0-3,0 2-4,-1-1-4,72-39-11,-81 42 6,-3-3-3,2 1 1,-2-2 1,-1 0 2,3-4 2,-2 0 2,0 2-2,-2 0 0,-2 0 0,2 4-2,0 0 1,0 3 2,0 2-1,0 2 2,-2 0 2,2 4-2,2 0-1,-2 1 0,4 4 0,-3 0-1,3 4-1,-2 3 2,2 3-1,-1 1 0,1 0 2,-1 0-1,3 0 0,-1-2-1,-1 0 0,2 1 0,1-3 0,-2-1 0,-1-3 0,1-1-4,-1-1-17,2-5-22,-5-1-20,3-4 1,0-6 18,-1-3-56</inkml:trace>
          <inkml:trace contextRef="#ctx0" brushRef="#br0" timeOffset="5770.0466">4708-452 180,'10'4'54,"4"6"-37,4 5-14,1 3-3,-7 2 1,-3 0 0,-1 4 0,-3-2 0,-1 2-1,-2 1 0,0 3 0,-1-1 0,1 0 0,-4-1 0,2-1 0,0-1 0,0 0-1,2-4-2,0-2-10,0-1-9,-2-3-8,2-3-5,0-4 4,-2-3 7,0-2 8,0-4 7,-41-22-47</inkml:trace>
        </inkml:traceGroup>
        <inkml:traceGroup>
          <inkml:annotationXML>
            <emma:emma xmlns:emma="http://www.w3.org/2003/04/emma" version="1.0">
              <emma:interpretation id="{B8477904-6056-41EA-BEAB-71644EA9A51C}" emma:medium="tactile" emma:mode="ink">
                <msink:context xmlns:msink="http://schemas.microsoft.com/ink/2010/main" type="inkWord" rotatedBoundingBox="26685,7783 26956,7768 26981,8228 26711,8243"/>
              </emma:interpretation>
              <emma:one-of disjunction-type="recognition" id="oneOf6">
                <emma:interpretation id="interp30" emma:lang="ko-KR" emma:confidence="0">
                  <emma:literal>/</emma:literal>
                </emma:interpretation>
                <emma:interpretation id="interp31" emma:lang="ko-KR" emma:confidence="0">
                  <emma:literal>1</emma:literal>
                </emma:interpretation>
                <emma:interpretation id="interp32" emma:lang="ko-KR" emma:confidence="0">
                  <emma:literal>'</emma:literal>
                </emma:interpretation>
                <emma:interpretation id="interp33" emma:lang="ko-KR" emma:confidence="0">
                  <emma:literal>!</emma:literal>
                </emma:interpretation>
                <emma:interpretation id="interp34" emma:lang="ko-KR" emma:confidence="0">
                  <emma:literal>′</emma:literal>
                </emma:interpretation>
              </emma:one-of>
            </emma:emma>
          </inkml:annotationXML>
          <inkml:trace contextRef="#ctx0" brushRef="#br0" timeOffset="6143.1812">5181-542 128,'-2'11'28,"0"8"-17,0 3-10,2 1 0,-3-1-1,-3-2 1,1 0-1,-1-5 2,1-1-1,-1-1 2,1-2 1,1 0 0,-3-2 2,-2-1 0,-2-1-2,0 2-1,-2 0-2,-1 0 0,1 4-1,-2 0 0,1 3 1,-1 1 4,2-1 3,1 2 2,-1 1 3,4-1-2,-1 0-1,5-2-2,0 1-1,-1-3-3,4-3-1,0-3-2,2-3-8,4-1-14,-2-4-14,3 0-10,3-6 1,-1-1 12,2-6 12,-34-36-10,39 29-21</inkml:trace>
        </inkml:traceGroup>
        <inkml:traceGroup>
          <inkml:annotationXML>
            <emma:emma xmlns:emma="http://www.w3.org/2003/04/emma" version="1.0">
              <emma:interpretation id="{03F55E19-5104-4C1B-BF48-E9FE00636EB5}" emma:medium="tactile" emma:mode="ink">
                <msink:context xmlns:msink="http://schemas.microsoft.com/ink/2010/main" type="inkWord" rotatedBoundingBox="27036,7652 27724,7614 27769,8427 27081,8466"/>
              </emma:interpretation>
              <emma:one-of disjunction-type="recognition" id="oneOf7">
                <emma:interpretation id="interp35" emma:lang="ko-KR" emma:confidence="0">
                  <emma:literal>낭</emma:literal>
                </emma:interpretation>
                <emma:interpretation id="interp36" emma:lang="ko-KR" emma:confidence="0">
                  <emma:literal>랑</emma:literal>
                </emma:interpretation>
                <emma:interpretation id="interp37" emma:lang="ko-KR" emma:confidence="0">
                  <emma:literal>냥</emma:literal>
                </emma:interpretation>
                <emma:interpretation id="interp38" emma:lang="ko-KR" emma:confidence="0">
                  <emma:literal>난</emma:literal>
                </emma:interpretation>
                <emma:interpretation id="interp39" emma:lang="ko-KR" emma:confidence="0">
                  <emma:literal>앙</emma:literal>
                </emma:interpretation>
              </emma:one-of>
            </emma:emma>
          </inkml:annotationXML>
          <inkml:trace contextRef="#ctx0" brushRef="#br0" timeOffset="6339.0414">5281-308 97,'4'7'20,"7"6"-2,2 2-4,-2-1-1,3-3 0,-3 2 1,2 0 1,0-2-2,-1 0-5,1 0-4,-2-2-2,-2-2 0,4-2-1,-2-1 0,0-2-4,0 0-7,0-4-11,-2 0-11,0-2-7,0-3 9,-2-2 10,1-4-58</inkml:trace>
          <inkml:trace contextRef="#ctx0" brushRef="#br0" timeOffset="6627.0547">5611-677 148,'4'6'19,"2"5"-21,3 3 1,-2 5 0,-3 1 1,-1 0 1,1 2 0,-2-2 1,1-2-1,1 0 0,-2 1-1,0 1 1,0 2-1,-4-2 1,0 0 0,-4 2 0,3-2 0,-3-2 0,1 0-2,1 0 0,1-1-5,-3-3-6,1-1-5,-1-2-3,-1 0 2,-1-4 4,3 1 5,0-5 4,3-3 1,0 0 3,2-3-1,-2-7 1,6 3-61</inkml:trace>
          <inkml:trace contextRef="#ctx0" brushRef="#br0" timeOffset="6772.1709">5635-324 55,'4'-13'10,"3"-4"-10,4-1 1,2 4 0,-2 4 0,2 3 1,-3 0 4,3 1 4,-2 3 4,2-1 2,2 0 0,1 4-3,4-1-4,0 1-4,2 1-3,2-1-3,-2 2-6,-2-2-8,0 0-3,-6 0-2,-1 2 5,-2 0 5,-5 2 4,-5-1-61</inkml:trace>
          <inkml:trace contextRef="#ctx0" brushRef="#br0" timeOffset="7163.7283">5509-133 171,'-7'13'45,"1"7"-44,3 4-7,5-1 1,-1-1 2,1-2 1,0 0 1,2-1 0,1-1 0,3 0 1,-1 0-1,2-1 1,4-3 1,0-3 0,-1-3 2,3-3 1,-1-3 1,1-2 2,0-2 0,-1-2 0,1-3-2,-1 0 0,1-2-2,0 0-1,-4-4 1,0 2-1,-4 0 1,0 0 3,0-2-1,-1 0 1,-1-1 2,-1 1-1,0-1 1,-1-1 0,-1 0 2,-2 4 1,-2 0 1,0 4 0,-5 0-3,0 3-2,-4 1-5,-4 3-3,-1 0-1,-4 1-5,-4 1-11,-3 0-13,-2 0-14,-4 0-15,-4-1 3,-1 5 17,-8-4-61</inkml:trace>
        </inkml:traceGroup>
      </inkml:traceGroup>
    </inkml:traceGroup>
    <inkml:traceGroup>
      <inkml:annotationXML>
        <emma:emma xmlns:emma="http://www.w3.org/2003/04/emma" version="1.0">
          <emma:interpretation id="{99D4C555-9E2A-467C-AB47-F4D3A0D6DD90}" emma:medium="tactile" emma:mode="ink">
            <msink:context xmlns:msink="http://schemas.microsoft.com/ink/2010/main" type="paragraph" rotatedBoundingBox="23497,10450 27530,9775 27762,11165 23730,118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2B1F3F-5D4D-46DC-91EE-13C102C1953C}" emma:medium="tactile" emma:mode="ink">
              <msink:context xmlns:msink="http://schemas.microsoft.com/ink/2010/main" type="line" rotatedBoundingBox="23497,10450 27530,9775 27640,10435 23608,11109"/>
            </emma:interpretation>
          </emma:emma>
        </inkml:annotationXML>
        <inkml:traceGroup>
          <inkml:annotationXML>
            <emma:emma xmlns:emma="http://www.w3.org/2003/04/emma" version="1.0">
              <emma:interpretation id="{6E091D36-975F-4655-8976-8EF8A5B6A4BE}" emma:medium="tactile" emma:mode="ink">
                <msink:context xmlns:msink="http://schemas.microsoft.com/ink/2010/main" type="inkWord" rotatedBoundingBox="23541,10712 23870,10657 23896,10815 23568,10870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그</emma:literal>
                </emma:interpretation>
                <emma:interpretation id="interp42" emma:lang="ko-KR" emma:confidence="0">
                  <emma:literal>二</emma:literal>
                </emma:interpretation>
                <emma:interpretation id="interp43" emma:lang="ko-KR" emma:confidence="0">
                  <emma:literal>z</emma:literal>
                </emma:interpretation>
                <emma:interpretation id="interp44" emma:lang="ko-KR" emma:confidence="0">
                  <emma:literal>고</emma:literal>
                </emma:interpretation>
              </emma:one-of>
            </emma:emma>
          </inkml:annotationXML>
          <inkml:trace contextRef="#ctx0" brushRef="#br0" timeOffset="8464.0077">1789 2532 80,'0'4'10,"6"0"-7,1 1-1,2-1 3,0 0 3,1-4 5,-1 0 2,2-2 6,0-2 4,1-1 3,1-3-2,2 1-6,-2 1-4,-1-1-1,3 2-2,-1-3-1,1 3-5,0 1-6,1 2-6,-3 1-9,-2 1-7,2 0-9,-4 1-6,2 1-7,0-2 2,0 0 7,1-2 11,1-1-49</inkml:trace>
          <inkml:trace contextRef="#ctx0" brushRef="#br0" timeOffset="8173.4611">1799 2427 59,'-4'0'3,"4"0"-1,2 0 1,0 0 0,1 0 0,3-2 1,-3 0 1,3 0 1,-1-1 2,1-1 3,3 0 4,0-1 5,2 1 4,0-1 4,4-1 2,1 2-3,0-1-7,4 1-8,-1-1-6,1 1-5,-2 1-1,-2 1-2,1 0-5,-4 2-4,-2 0-8,-1 2-8,0-2-8,-1 2-5,-4-1 3,2 1 10,-3 2 10,0-2 10,-2 1-53</inkml:trace>
        </inkml:traceGroup>
        <inkml:traceGroup>
          <inkml:annotationXML>
            <emma:emma xmlns:emma="http://www.w3.org/2003/04/emma" version="1.0">
              <emma:interpretation id="{0A90E216-52CC-418C-B5D3-4C42AD552F47}" emma:medium="tactile" emma:mode="ink">
                <msink:context xmlns:msink="http://schemas.microsoft.com/ink/2010/main" type="inkWord" rotatedBoundingBox="23971,10370 24685,10251 24796,10911 24081,11030"/>
              </emma:interpretation>
              <emma:one-of disjunction-type="recognition" id="oneOf9">
                <emma:interpretation id="interp45" emma:lang="ko-KR" emma:confidence="0">
                  <emma:literal>진</emma:literal>
                </emma:interpretation>
                <emma:interpretation id="interp46" emma:lang="ko-KR" emma:confidence="0">
                  <emma:literal>겐</emma:literal>
                </emma:interpretation>
                <emma:interpretation id="interp47" emma:lang="ko-KR" emma:confidence="0">
                  <emma:literal>낀</emma:literal>
                </emma:interpretation>
                <emma:interpretation id="interp48" emma:lang="ko-KR" emma:confidence="0">
                  <emma:literal>팬</emma:literal>
                </emma:interpretation>
                <emma:interpretation id="interp49" emma:lang="ko-KR" emma:confidence="0">
                  <emma:literal>핀</emma:literal>
                </emma:interpretation>
              </emma:one-of>
            </emma:emma>
          </inkml:annotationXML>
          <inkml:trace contextRef="#ctx0" brushRef="#br0" timeOffset="9084.1492">2225 2180 110,'-5'9'25,"5"4"-16,4-2-3,5-4 5,11-8 6,-2-3 4,4-3-3,0-2-5,0-1-3,0 0-3,1-1 0,1-2 1,-2 2-2,-2 2-1,-2 0-2,-3 3 1,-2 4-1,-4 0 0,0 2 1,-4 2-2,-1 2 0,-2 1 0,-2 3 1,0 1-1,-2 0 4,-2 0 2,1 0 2,-1 0 2,-1-1 0,1-1-2,0 0-2,1-3-1,-1 1-2,2-1 0,-3-2 0,1 1 0,0-1 1,1 2 3,-1 0 1,-1-3 2,1 1 0,0 0 0,3-4 1,-3 0-2,4 2-2,-4-1-2,2-1-3,1 2-1,-1 0-3,0 0 0,0 0 0,2 2 0,0-1-1,0 3 0,0 0 1,-4 1 0,3 1-2,-3-1 1,2 2 0,0 1 1,1-1-1,-1 0 1,0 1 0,0 1-1,-2 0 1,1 2-1,-3 0 1,1 0-1,-1 0 0,1 1 1,-2-1-3,-1 2 2,1-2 0,0 0 1,1 0-2,1-2 2,-1 0-3,1-1-2,1-3-4,2 0-14,0-3-20,1 0-24,1-4-20,0 0 3,1-3 27,-1-6 24,6-4-39</inkml:trace>
          <inkml:trace contextRef="#ctx0" brushRef="#br0" timeOffset="9287.0218">2561 2180 157,'4'4'38,"1"1"-25,3 5-6,1-1 1,0 2 0,-2 1-1,0 1-2,1 0-1,1 0-2,-2-4-1,0 2 0,1-2-1,-1 0 1,-1-2-3,-1 1-5,-1-5-12,-1 1-17,1 0-8,0-4 5,1-2 13,-1-4-51</inkml:trace>
          <inkml:trace contextRef="#ctx0" brushRef="#br0" timeOffset="9547.3036">2734 1971 134,'2'9'19,"2"3"-18,0 5 0,1 1 3,-1 2 2,1 0 1,1 0 1,-1 0-1,1-1-2,1-1-1,0-2 1,-1 1-2,-1-1-1,-1 1-1,-1-1 0,1 0-2,-2-1-4,0 1-7,-4-1-11,2 1-9,-4-1 2,1 1 8,-5-3 8,-3 0 8,-3-2 4,-1 0-58</inkml:trace>
          <inkml:trace contextRef="#ctx0" brushRef="#br0" timeOffset="9788.9849">2572 2465 56,'-2'-2'2,"0"2"-1,1 0-1,1 0 2,0 2 0,3 0 0,-1 3 1,4 1 3,-1 1 1,1 2 2,1 2 0,0 2-1,2 1 0,4 1 0,-2 1 4,0 1 2,0-3 0,2-1-1,1-2-2,3-2 0,5-1 2,-1-3 0,1-3-3,0-4-3,0-2-5,-2-1-8,0-2-7,2-4-8,0-2-10,0-2-6,2-1 5,-2-6 8,-1 0 10,-1-5-50</inkml:trace>
        </inkml:traceGroup>
        <inkml:traceGroup>
          <inkml:annotationXML>
            <emma:emma xmlns:emma="http://www.w3.org/2003/04/emma" version="1.0">
              <emma:interpretation id="{9A9C927A-CD09-4C76-9BD0-297844E56808}" emma:medium="tactile" emma:mode="ink">
                <msink:context xmlns:msink="http://schemas.microsoft.com/ink/2010/main" type="inkWord" rotatedBoundingBox="24737,10320 26041,10101 26116,10551 24812,10769"/>
              </emma:interpretation>
              <emma:one-of disjunction-type="recognition" id="oneOf10">
                <emma:interpretation id="interp50" emma:lang="ko-KR" emma:confidence="0">
                  <emma:literal>짜</emma:literal>
                </emma:interpretation>
                <emma:interpretation id="interp51" emma:lang="ko-KR" emma:confidence="0">
                  <emma:literal>쨔</emma:literal>
                </emma:interpretation>
                <emma:interpretation id="interp52" emma:lang="ko-KR" emma:confidence="0">
                  <emma:literal>쫘</emma:literal>
                </emma:interpretation>
                <emma:interpretation id="interp53" emma:lang="ko-KR" emma:confidence="0">
                  <emma:literal>朴</emma:literal>
                </emma:interpretation>
                <emma:interpretation id="interp54" emma:lang="ko-KR" emma:confidence="0">
                  <emma:literal>째</emma:literal>
                </emma:interpretation>
              </emma:one-of>
            </emma:emma>
          </inkml:annotationXML>
          <inkml:trace contextRef="#ctx0" brushRef="#br0" timeOffset="10156.0637">2981 2095 139,'-4'1'34,"6"3"-26,0 0-8,5-1 0,2-1 1,2 0 4,4-2 4,1-4 3,4-3-1,4-2-4,1-2-2,3 0-3,-1-2-1,-1 1-3,-3 1 2,1 1-2,-2 3 0,-2 4-1,-5 1-1,-1 2-2,-5 2 1,-3 3 2,-2 0 0,-3 5 2,-2 1 0,-1 1 1,-4 5 1,-1-1 0,-2 4 0,-4 2-1,-2 2 0,1-2 1,-1 0-1,1-1-1,-1 0-5,-1 0-5,-1-2-3,3-3-3,-1-1-2,0-4-3,5-4 0,-1-2 5,0-3 6,3-4 5,3-1-53</inkml:trace>
          <inkml:trace contextRef="#ctx0" brushRef="#br0" timeOffset="10346.6068">3298 2138 83,'15'2'20,"3"2"1,4 3-6,0 2-4,-6 2-3,-3 2-1,2 0-4,-4 0-2,-1-1 1,1 1-2,-1-4-1,-3 0-2,-2-3-9,-3-3-9,0-1-4,0-2 2,-2-3 6,-4-7 8,4 1-50</inkml:trace>
          <inkml:trace contextRef="#ctx0" brushRef="#br0" timeOffset="10677.1627">3380 2002 103,'4'0'20,"5"-2"-12,0 2 0,2 0-1,2 2 0,-4 1-1,6-1-2,-3 2 0,3-2-2,1-1 2,-1 1-2,3 0 0,-3-2 0,-1 0 0,1 2-2,-6 1 1,-2 3-1,-1-1 1,-2 3-1,-6 3 0,0 1 0,-4 1 1,-3 2 1,0 1 1,-2 1 0,0 1 0,-1 0 0,-3 0-1,0 1 2,-3 1-3,2-4 1,-1 0-1,-3 1-1,4-2-4,-2-1-6,1-3-7,3 0-7,3-4-5,0-3 2,5-4 7,3-4 8,3-3 6,1-4 4,3-4-54</inkml:trace>
          <inkml:trace contextRef="#ctx0" brushRef="#br0" timeOffset="10849.9936">3470 2171 55,'12'-2'2,"5"4"2,3 0 3,-2 4 5,-1-1 6,-5 4 4,3-2 1,0 3-3,-3 0-3,1 0-4,0-1-3,0 0-3,-2-2-2,0 0-2,-2-1-1,0-2-2,-2-3-2,-1 1-8,-1-4-11,0 1-12,-1-3-4,0-2 8,-1-3 10,3-3-49</inkml:trace>
          <inkml:trace contextRef="#ctx0" brushRef="#br0" timeOffset="11114.0574">3829 1867 142,'13'-4'22,"3"2"-23,3 4-1,-1 2 2,-11 7-1,0 1 0,1 5 0,-1 3 0,0 2 1,4 1 0,-2-1 0,2 4 0,0-1 1,-4 1 0,3 1-1,-5-1 2,2 1-2,1-1 0,-5-3 0,3-1-2,-4 0-4,-1-5-9,-1-5-6,-1 1 0,-1-7 4,-4-3 6,1-1 6,-1-6 3,1-1-58</inkml:trace>
          <inkml:trace contextRef="#ctx0" brushRef="#br0" timeOffset="11283.2609">4070 2060 84,'9'-2'27,"2"4"6,5 0-1,1 0-8,-1-2-9,-3 0-8,2 1-4,-1-1-2,3-1-4,-1-1-12,0-2-15,1-1-8,-1-1 2,-1-1 10,-1-2 13,-1 0-51</inkml:trace>
        </inkml:traceGroup>
        <inkml:traceGroup>
          <inkml:annotationXML>
            <emma:emma xmlns:emma="http://www.w3.org/2003/04/emma" version="1.0">
              <emma:interpretation id="{F5B11EB3-41B0-46F5-BB10-9F5C6C70F9B2}" emma:medium="tactile" emma:mode="ink">
                <msink:context xmlns:msink="http://schemas.microsoft.com/ink/2010/main" type="inkWord" rotatedBoundingBox="26360,10094 26775,10025 26828,10344 26414,10414"/>
              </emma:interpretation>
              <emma:one-of disjunction-type="recognition" id="oneOf11">
                <emma:interpretation id="interp55" emma:lang="ko-KR" emma:confidence="0">
                  <emma:literal>ㄴ</emma:literal>
                </emma:interpretation>
                <emma:interpretation id="interp56" emma:lang="ko-KR" emma:confidence="0">
                  <emma:literal>L</emma:literal>
                </emma:interpretation>
                <emma:interpretation id="interp57" emma:lang="ko-KR" emma:confidence="0">
                  <emma:literal>U</emma:literal>
                </emma:interpretation>
                <emma:interpretation id="interp58" emma:lang="ko-KR" emma:confidence="0">
                  <emma:literal>노</emma:literal>
                </emma:interpretation>
                <emma:interpretation id="interp59" emma:lang="ko-KR" emma:confidence="0">
                  <emma:literal>나</emma:literal>
                </emma:interpretation>
              </emma:one-of>
            </emma:emma>
          </inkml:annotationXML>
          <inkml:trace contextRef="#ctx0" brushRef="#br0" timeOffset="11846.2003">4590 1784 76,'-2'6'6,"2"1"-5,2 2-1,0 4 1,5-2-1,-2 4 0,3 1 0,-3 4 0,2 0-1,-1 0 1,-1 0 1,-1 0-1,2-1 0,-1-5 1,0-1-1,1-2 0,1 0 3,1-2 1,-1 2 4,0-2 3,0-2 3,4 1 3,-1-3 4,4-1 6,1-2 4,1-4 2,4 0-4,0-3-7,2-3-7,0-1-9,-2-2-10,2 0-11,-4 2-11,-1-2-10,-1 0-10,0-2-2,-1-3 8,2 0 12,-3-3 13,1-3 10,-1 2-57</inkml:trace>
        </inkml:traceGroup>
        <inkml:traceGroup>
          <inkml:annotationXML>
            <emma:emma xmlns:emma="http://www.w3.org/2003/04/emma" version="1.0">
              <emma:interpretation id="{F62753E5-D16A-4BDF-A578-512CE510DC29}" emma:medium="tactile" emma:mode="ink">
                <msink:context xmlns:msink="http://schemas.microsoft.com/ink/2010/main" type="inkWord" rotatedBoundingBox="26872,9981 27218,9923 27278,10279 26932,10337"/>
              </emma:interpretation>
              <emma:one-of disjunction-type="recognition" id="oneOf12">
                <emma:interpretation id="interp60" emma:lang="ko-KR" emma:confidence="0">
                  <emma:literal>r</emma:literal>
                </emma:interpretation>
                <emma:interpretation id="interp61" emma:lang="ko-KR" emma:confidence="0">
                  <emma:literal>ㅏ</emma:literal>
                </emma:interpretation>
                <emma:interpretation id="interp62" emma:lang="ko-KR" emma:confidence="0">
                  <emma:literal>5</emma:literal>
                </emma:interpretation>
                <emma:interpretation id="interp63" emma:lang="ko-KR" emma:confidence="0">
                  <emma:literal>h</emma:literal>
                </emma:interpretation>
                <emma:interpretation id="interp64" emma:lang="ko-KR" emma:confidence="0">
                  <emma:literal>ㄴ</emma:literal>
                </emma:interpretation>
              </emma:one-of>
            </emma:emma>
          </inkml:annotationXML>
          <inkml:trace contextRef="#ctx0" brushRef="#br0" timeOffset="12195.9637">5117 1688 60,'2'-8'2,"2"1"1,1 2 1,-1 3 3,-4 4 4,1 3 2,1-1 2,-2 3-1,2 0-2,0 3-2,-2 0-2,0 3-3,0 4-2,0 1-1,2 0-1,-2 2 0,2-2 1,-1 4 0,1-2 0,-2 1 0,2 0-1,2-2-1,-1 1 0,1-4 0,-2 1-3,-2-3-7,0-1-9,0-2-5,0-2 0,-2-4 6,2-1 8,-2-6 4,2-1 4,0-5 0,0-3 1,4-1 1,-2-3 0,-1 0 0,3-1 1,0 0-1,1 1 2,1 0 0,3 3 2,0-1 1,2 4 4,2 0 3,1 3 4,1 1 4,1 3-3,3-2-3,-1 1-8,2 1-5,2 0-2,-2-2-11,2-1-11,0-3-4,-2 1 2,-2-9 9,2 1-49</inkml:trace>
        </inkml:traceGroup>
        <inkml:traceGroup>
          <inkml:annotationXML>
            <emma:emma xmlns:emma="http://www.w3.org/2003/04/emma" version="1.0">
              <emma:interpretation id="{1825292C-F5A0-4C57-AFDD-7BCAAC6F69CE}" emma:medium="tactile" emma:mode="ink">
                <msink:context xmlns:msink="http://schemas.microsoft.com/ink/2010/main" type="inkWord" rotatedBoundingBox="27110,9846 27530,9776 27633,10393 27213,10464"/>
              </emma:interpretation>
              <emma:one-of disjunction-type="recognition" id="oneOf13">
                <emma:interpretation id="interp65" emma:lang="ko-KR" emma:confidence="0">
                  <emma:literal>온</emma:literal>
                </emma:interpretation>
                <emma:interpretation id="interp66" emma:lang="ko-KR" emma:confidence="0">
                  <emma:literal>은</emma:literal>
                </emma:interpretation>
                <emma:interpretation id="interp67" emma:lang="ko-KR" emma:confidence="0">
                  <emma:literal>욘</emma:literal>
                </emma:interpretation>
                <emma:interpretation id="interp68" emma:lang="ko-KR" emma:confidence="0">
                  <emma:literal>읃</emma:literal>
                </emma:interpretation>
                <emma:interpretation id="interp69" emma:lang="ko-KR" emma:confidence="0">
                  <emma:literal>올</emma:literal>
                </emma:interpretation>
              </emma:one-of>
            </emma:emma>
          </inkml:annotationXML>
          <inkml:trace contextRef="#ctx0" brushRef="#br0" timeOffset="12854.0874">5414 1553 91,'-5'3'13,"1"7"-11,1 0-8,1 5 0,2 2 1,-2-3 0,0 3 1,4 1 0,0-4 1,1-1 2,3 0-1,-1-4 2,5-2 1,-3-1 0,2-3 2,2-3 2,0-1 0,0-1 1,2-4-2,-3 1-2,3-4-1,-2 0 1,0-2-2,-4 0 1,3-2 0,-5 0 1,1 0-2,-1-1 1,-3-1 0,0 2 0,-2 2-1,0-1 0,0 1 1,-2 2-1,0 0 0,-2 1 0,1 1 0,-3 1 0,-1 3 1,1-1 0,-1 2 0,2 2-1,-3 4-1,1 0 0,0 3 1,-1 0-1,-1 4 1,0 2-1,0 3 1,2 3 0,0 3 0,-1 1 0,5 5 0,-1-1 0,0 2 1,2-1-1,1 1 1,-1-4 0,0-1 0,0-2-1,0-4 1,2 0-1,-1-3 1,-1-2-1,0-1-1,0-2-3,0-5-3,0 1-2,1-5-1,1-1 2,-2 0 2,0 0 3,-2-1 2,2-1 0,1 0 1,1 0 0,0 2 0,0-2 0,1 2 0,1 0 0,4 0 2,3 0 0,2 0 2,3 0 4,3 0 5,-1-2 4,4-1 4,2-1 3,2 0 1,3 1 1,2-3-5,1 3-5,1-3-7,-4 1-6,0 1-3,-3 0-8,-4-1-12,0 1-20,-5 1-8,-2-3 8,-2 1 13,-8-1-43</inkml:trace>
          <inkml:trace contextRef="#ctx0" brushRef="#br0" timeOffset="13123.7858">5529 1963 144,'6'6'25,"3"5"-24,2 3-1,0 5 0,-4-3 0,-1 2 1,-1-1-1,2-3 0,1-1 0,1-2 1,2-4 0,-2-1 2,2-5 4,0-1 4,0 0 7,1-1 7,3-3 1,0 2-4,-3-1-6,3 1-7,-2 0-8,1 0-11,-1 0-19,0-1-23,-2 1-12,-2-2 13,-2-3-51</inkml:trace>
        </inkml:traceGroup>
      </inkml:traceGroup>
      <inkml:traceGroup>
        <inkml:annotationXML>
          <emma:emma xmlns:emma="http://www.w3.org/2003/04/emma" version="1.0">
            <emma:interpretation id="{88F822CE-DCC7-434B-BFA7-5A4A3F44647E}" emma:medium="tactile" emma:mode="ink">
              <msink:context xmlns:msink="http://schemas.microsoft.com/ink/2010/main" type="line" rotatedBoundingBox="26622,10440 27549,10786 27279,11508 26353,11163"/>
            </emma:interpretation>
          </emma:emma>
        </inkml:annotationXML>
        <inkml:traceGroup>
          <inkml:annotationXML>
            <emma:emma xmlns:emma="http://www.w3.org/2003/04/emma" version="1.0">
              <emma:interpretation id="{C84F6C20-E8A1-4D26-B8A7-DBAB9242C289}" emma:medium="tactile" emma:mode="ink">
                <msink:context xmlns:msink="http://schemas.microsoft.com/ink/2010/main" type="inkWord" rotatedBoundingBox="26622,10440 27337,10707 27068,11429 26353,11163"/>
              </emma:interpretation>
              <emma:one-of disjunction-type="recognition" id="oneOf14">
                <emma:interpretation id="interp70" emma:lang="ko-KR" emma:confidence="0">
                  <emma:literal>씹</emma:literal>
                </emma:interpretation>
                <emma:interpretation id="interp71" emma:lang="ko-KR" emma:confidence="0">
                  <emma:literal>랍</emma:literal>
                </emma:interpretation>
                <emma:interpretation id="interp72" emma:lang="ko-KR" emma:confidence="0">
                  <emma:literal>렵</emma:literal>
                </emma:interpretation>
                <emma:interpretation id="interp73" emma:lang="ko-KR" emma:confidence="0">
                  <emma:literal>出</emma:literal>
                </emma:interpretation>
                <emma:interpretation id="interp74" emma:lang="ko-KR" emma:confidence="0">
                  <emma:literal>납</emma:literal>
                </emma:interpretation>
              </emma:one-of>
            </emma:emma>
          </inkml:annotationXML>
          <inkml:trace contextRef="#ctx0" brushRef="#br0" timeOffset="13884.1952">4734 2436 73,'4'-2'10,"1"0"-5,1 2-4,3 0 3,-6 4 4,3-2 5,1-4 4,2 0 3,2-4-2,2-1 0,2 0-1,-1 0 0,1-1-3,1 3-4,1-1-6,-5 3-2,1 1-2,0 0 0,-2 2-1,0 4-2,0-1-2,-2 3 0,-2 3-1,-1 0 1,1 2 2,-5 2 2,1 0 1,-1-1 0,-4 3-1,1 1 1,-3 1 0,-2-1 1,-1 2-1,2 1 1,-3 1 0,1-2-1,0 0 0,1-1 1,3-3-1,-1-3 0,2 0 1,0-4-2,0-1-3,1-1-11,1-3-9,0 0-8,0-2-1,3-2 6,3-3 10,3-3 7,4-6-52</inkml:trace>
          <inkml:trace contextRef="#ctx0" brushRef="#br0" timeOffset="14862.1081">4925 2684 90,'4'4'8,"3"3"-9,3 0-1,-1 2 1,0-1 0,-2-3 0,0 2 2,-1-1-1,-4-1 1,0 1-1,-1 1 1,-1 0 0,-1 1 0,-3 1 2,0 2 0,1 0 1,-3 1-1,2 3-1,1 1-2,1 1 1,0 1-1,0 0 0,0 1 0,1-1 1,2-2 2,1 1 4,2-6 4,1-2 2,1 0 2,3-4 0,0 1 3,2-3-1,2-1-3,0 0-2,-1-2-4,1-2-4,0 0 0,2-1-2,-3-1 0,5-1 0,-3-1 0,-1-1-3,0-2-3,-2-2-1,0-2-3,0 0 2,0-1 3,-4-3 0,2 3 3,-3-3 1,1 1 0,-2-2 1,3-1 1,-3 1 2,2-2 1,-1 4 1,-1 1 2,-3 0-1,0 3 3,-2 1-1,-2 2-1,0 1-1,-1 5-4,-1-1-1,0 2-2,-1 0-1,1 1-2,-1 1-6,-1 0-5,3 0-6,-3 1-7,3-1-5,-1 0-8,-2 2-2,5 0 6,-3 0 10,0 0 11,1 1-53</inkml:trace>
          <inkml:trace contextRef="#ctx0" brushRef="#br0" timeOffset="15115.9238">4975 2850 115,'-6'2'29,"4"1"-16,4 1-13,2 1 0,1-1 0,3-2 1,-1 2-1,0-3 0,2-1 2,1 0 1,0-1 1,1-3-1,2-2-3,0 1-2,2-2 0,1-1-3,-1 3-2,1-1-8,0 3-5,-3-3-1,4 5 4,-3-5 5,3 4 6,-1-3-56</inkml:trace>
          <inkml:trace contextRef="#ctx0" brushRef="#br0" timeOffset="14159.3523">5283 2328 124,'-2'7'39,"0"4"-12,2 2-21,0 0 0,4-8 5,-2 3 4,0-3-1,0 1-4,-1 1-6,3-2-2,-2 5-2,-2-1 0,-2 0 0,-2 2 1,-1 0-1,1 1 0,1 1 0,-1 0-2,0 2-2,4-1-6,-2 3-7,2-1-3,2-1-3,0-3-2,0-1-2,-2-2 2,2 1 5,0-7 6,-2 1 7,1-4 2,-30-22 2,31 16-53</inkml:trace>
          <inkml:trace contextRef="#ctx0" brushRef="#br0" timeOffset="14293.1256">5478 2366 58,'4'6'1,"3"3"0,2 0-1,-1-2 0,-1-3-1,-2-2 0,-1 2-1,-4-1-53</inkml:trace>
          <inkml:trace contextRef="#ctx0" brushRef="#br0" timeOffset="15437.1208">5471 2644 111,'-6'3'25,"1"5"-16,0 1-10,3-2-1,0 0 2,0 1 0,-2-1 0,1-2 0,-1 1 1,0 1-1,-1 1 1,0 1-1,-3 2 0,1 0 0,0 3 0,-1 1 2,1 1 0,0-1 0,1 1 0,-1 1-1,0-1 0,1-1-1,-1-1 1,1-1-1,-1 0-2,0-2-3,1-2-8,1-2-5,-1-1-1,3-3 2,-1-1 6,-1-2 5,1-4 3,-12-18 0,14 13-54</inkml:trace>
        </inkml:traceGroup>
        <inkml:traceGroup>
          <inkml:annotationXML>
            <emma:emma xmlns:emma="http://www.w3.org/2003/04/emma" version="1.0">
              <emma:interpretation id="{14A4BB12-3FBD-4A43-AB77-E55ECE754FED}" emma:medium="tactile" emma:mode="ink">
                <msink:context xmlns:msink="http://schemas.microsoft.com/ink/2010/main" type="inkWord" rotatedBoundingBox="27194,11070 27413,11151 27384,11228 27166,11146"/>
              </emma:interpretation>
              <emma:one-of disjunction-type="recognition" id="oneOf15">
                <emma:interpretation id="interp75" emma:lang="ko-KR" emma:confidence="0">
                  <emma:literal>-</emma:literal>
                </emma:interpretation>
                <emma:interpretation id="interp76" emma:lang="ko-KR" emma:confidence="0">
                  <emma:literal>ㅡ</emma:literal>
                </emma:interpretation>
                <emma:interpretation id="interp77" emma:lang="ko-KR" emma:confidence="0">
                  <emma:literal>_</emma:literal>
                </emma:interpretation>
                <emma:interpretation id="interp78" emma:lang="ko-KR" emma:confidence="0">
                  <emma:literal>一</emma:literal>
                </emma:interpretation>
                <emma:interpretation id="interp79" emma:lang="ko-KR" emma:confidence="0">
                  <emma:literal>.</emma:literal>
                </emma:interpretation>
              </emma:one-of>
            </emma:emma>
          </inkml:annotationXML>
          <inkml:trace contextRef="#ctx0" brushRef="#br0" timeOffset="15606.0824">5391 2837 59,'11'-2'5,"7"-1"4,6-1 2,-3 2 2,-2 0-1,1 2-3,-2 0-3,-2 0-2,1 0-2,-6 0-1,2 2 1,-4-2 0,-2 0-1,0 2 0,1 2-1,-3-1-1,-1 1-4,-1 0-11,1-1-3,2 1-1,-6-2 7,1 1-49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3T03:50:17.5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0653B3-289D-4432-9590-A8E36CFC29E5}" emma:medium="tactile" emma:mode="ink">
          <msink:context xmlns:msink="http://schemas.microsoft.com/ink/2010/main" type="writingRegion" rotatedBoundingBox="17366,14250 19455,13771 19736,14997 17648,15476"/>
        </emma:interpretation>
      </emma:emma>
    </inkml:annotationXML>
    <inkml:traceGroup>
      <inkml:annotationXML>
        <emma:emma xmlns:emma="http://www.w3.org/2003/04/emma" version="1.0">
          <emma:interpretation id="{9E99AF53-9A8F-47F4-BA7F-DD9067B52BC3}" emma:medium="tactile" emma:mode="ink">
            <msink:context xmlns:msink="http://schemas.microsoft.com/ink/2010/main" type="paragraph" rotatedBoundingBox="17366,14250 19455,13771 19736,14997 17648,154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37C52E-AB2E-4A15-B955-EDD0C36098F2}" emma:medium="tactile" emma:mode="ink">
              <msink:context xmlns:msink="http://schemas.microsoft.com/ink/2010/main" type="line" rotatedBoundingBox="17366,14250 19455,13771 19736,14997 17648,15476"/>
            </emma:interpretation>
          </emma:emma>
        </inkml:annotationXML>
        <inkml:traceGroup>
          <inkml:annotationXML>
            <emma:emma xmlns:emma="http://www.w3.org/2003/04/emma" version="1.0">
              <emma:interpretation id="{6247E781-464C-427D-81AD-BFCBF4C1A40F}" emma:medium="tactile" emma:mode="ink">
                <msink:context xmlns:msink="http://schemas.microsoft.com/ink/2010/main" type="inkWord" rotatedBoundingBox="17927,14127 18096,15124 17543,15218 17374,14220"/>
              </emma:interpretation>
              <emma:one-of disjunction-type="recognition" id="oneOf0">
                <emma:interpretation id="interp0" emma:lang="ko-KR" emma:confidence="0">
                  <emma:literal>Z</emma:literal>
                </emma:interpretation>
                <emma:interpretation id="interp1" emma:lang="ko-KR" emma:confidence="0">
                  <emma:literal>I</emma:literal>
                </emma:interpretation>
                <emma:interpretation id="interp2" emma:lang="ko-KR" emma:confidence="0">
                  <emma:literal>그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고</emma:literal>
                </emma:interpretation>
              </emma:one-of>
            </emma:emma>
          </inkml:annotationXML>
          <inkml:trace contextRef="#ctx0" brushRef="#br0">192 1025 65,'-2'3'11,"2"-1"6,2 2 7,0-1 7,5-3 6,-2 0 3,3 0-2,-1 0-8,0-1-7,2 1-3,0-2 4,2 0 9,2 0 2,-2-1-2,4-1-3,1 0 2,2 1 6,2-1 2,0 0-4,1 1-12,0 1-12,1 0-6,0 2-4,0 0-1,-2 0-2,-2 0-1,-3 2-6,-2-2-13,-6 2-19,0-2-27,-3-2-26,-2 0-16,2-5 1,-4-4 23,1-2 34,3-7 24,1-2 17,1-2-49</inkml:trace>
          <inkml:trace contextRef="#ctx0" brushRef="#br0" timeOffset="-526.5418">88 119 54,'0'-6'1,"0"3"0,0-3-1,0 3 1,-4 3-1,0 0 0,1 0 0,-1 0 0,0 0-1,-1 3 2,1 1-1,-1 0 2,1-1 0,-1 1 1,-1 0 1,1-1 2,-1 1 1,1-1 1,-1 1 0,1 0-2,1 1-2,1-1 1,1 0 2,0-1 3,0-1 2,4 0 2,2-2 3,-1 0 4,5 0 5,1-2 5,2-2 0,3 1-4,4-3-6,4 1-6,2-3 0,3 3 1,1-4 0,-1 2-2,2-3-9,1 3-2,-1 0-3,-2 1 1,2 1 0,-1-2-1,-3 3-2,-1-2-4,-2 1-11,0 0-11,-2-1-14,-4 1-12,-1-3-9,-4 1 2,-2 0 18,-4-2 16,-1 1-44</inkml:trace>
          <inkml:trace contextRef="#ctx0" brushRef="#br0" timeOffset="-251.9147">445-3 72,'-7'11'14,"-4"0"-1,0 3-4,4-1-2,3-6 0,2 0 0,1 1-1,1 1-1,1 0 0,-1 2 0,0 4 2,0-3 0,0 7 0,0 1 1,0 2 0,0 7 4,0 4 1,-1 5 0,-1 2-3,0 6-2,2 1-4,-2 0-2,4 1-1,-2-1 0,2-2 0,0-3 1,-4 0 0,0-7 1,-4-1 0,1-4-1,-2-1-2,-1-4-5,-1-3-16,-2-2-16,2-2-11,-4-1 5,2-2 14,-1-1 14,-3-1 9,0-2-53</inkml:trace>
        </inkml:traceGroup>
        <inkml:traceGroup>
          <inkml:annotationXML>
            <emma:emma xmlns:emma="http://www.w3.org/2003/04/emma" version="1.0">
              <emma:interpretation id="{0BEF9299-8003-438C-A1C4-EE901F22CEC5}" emma:medium="tactile" emma:mode="ink">
                <msink:context xmlns:msink="http://schemas.microsoft.com/ink/2010/main" type="inkWord" rotatedBoundingBox="18054,14643 18751,14652 18744,15130 18048,15121"/>
              </emma:interpretation>
              <emma:one-of disjunction-type="recognition" id="oneOf1">
                <emma:interpretation id="interp5" emma:lang="ko-KR" emma:confidence="0">
                  <emma:literal>m</emma:literal>
                </emma:interpretation>
                <emma:interpretation id="interp6" emma:lang="ko-KR" emma:confidence="0">
                  <emma:literal>꺼</emma:literal>
                </emma:interpretation>
                <emma:interpretation id="interp7" emma:lang="ko-KR" emma:confidence="0">
                  <emma:literal>머</emma:literal>
                </emma:interpretation>
                <emma:interpretation id="interp8" emma:lang="ko-KR" emma:confidence="0">
                  <emma:literal>쩌</emma:literal>
                </emma:interpretation>
                <emma:interpretation id="interp9" emma:lang="ko-KR" emma:confidence="0">
                  <emma:literal>깨</emma:literal>
                </emma:interpretation>
              </emma:one-of>
            </emma:emma>
          </inkml:annotationXML>
          <inkml:trace contextRef="#ctx0" brushRef="#br0" timeOffset="694.5533">664 616 59,'8'-9'12,"1"2"2,2 1 2,-2 3 0,-6 10-2,-3 4-3,2 2-5,-2-1-3,2 3-2,-2 1 0,0 1-1,0 1 0,0 0 0,0 4 0,0 2 1,0 1-1,0-1 1,0 2 2,0-4 0,2-1-1,-2-2 1,2-5-1,-1-1 0,1-2 2,-2-7 0,0-3 2,0-1 2,0-5 0,-2 0 0,2-6-1,-1-4-1,-1-3-1,2-2 1,0 0-2,2-4 0,-1 0-4,3-5 1,0 0 2,1-2 0,4-2 1,0-2 0,4 4-1,0 2 1,0 5 1,0 5 1,-1 5 1,1 4-2,0 3 1,-2 5 0,0 4-1,0 2-1,0 3 0,-2 2-2,4 2 1,-4 3-2,2 0 0,-2 7 0,0-1-2,0 3 1,-2 1 1,-1 0 0,-3 1 1,-3 1-1,0-2 1,-1-1-1,-1-3 0,0-3 1,0-3-2,2-5 1,-2-1 0,2-5-1,0-1 2,2-2-1,-2-3 0,4-5 2,-1-3 0,1-1-2,3-7 2,1-1-2,1-2 3,0-1 1,0-1 0,0 0 3,2-1 0,0-1 0,0 1-3,0 3-1,2 0 0,-1 5 2,3 4 5,-2 2 5,1 3 0,1 3 0,-2-1-4,0 3-1,-1 3-4,2 2-1,-5 1 0,2 5-2,-2 3 0,0 3-1,1 5-3,-1 5 1,0 2 0,0 1 1,0 2-1,0 2 3,-2 0-1,3 2 3,-5-2 1,0 2-2,-1-2-1,-2-2 1,-2-2-5,0-5-14,0-2-25,2-5-38,0-4-31,1-7-4,3-6 34,3-6 33,4-8-34</inkml:trace>
        </inkml:traceGroup>
        <inkml:traceGroup>
          <inkml:annotationXML>
            <emma:emma xmlns:emma="http://www.w3.org/2003/04/emma" version="1.0">
              <emma:interpretation id="{5A9FD0BB-91D4-45B0-BD90-849AE6374205}" emma:medium="tactile" emma:mode="ink">
                <msink:context xmlns:msink="http://schemas.microsoft.com/ink/2010/main" type="inkWord" rotatedBoundingBox="19304,13678 19984,14744 19331,15161 18651,14095"/>
              </emma:interpretation>
              <emma:one-of disjunction-type="recognition" id="oneOf2">
                <emma:interpretation id="interp10" emma:lang="ko-KR" emma:confidence="0">
                  <emma:literal>T</emma:literal>
                </emma:interpretation>
                <emma:interpretation id="interp11" emma:lang="ko-KR" emma:confidence="0">
                  <emma:literal>ㅜ</emma:literal>
                </emma:interpretation>
                <emma:interpretation id="interp12" emma:lang="ko-KR" emma:confidence="0">
                  <emma:literal>下</emma:literal>
                </emma:interpretation>
                <emma:interpretation id="interp13" emma:lang="ko-KR" emma:confidence="0">
                  <emma:literal>了</emma:literal>
                </emma:interpretation>
                <emma:interpretation id="interp14" emma:lang="ko-KR" emma:confidence="0">
                  <emma:literal>구</emma:literal>
                </emma:interpretation>
              </emma:one-of>
            </emma:emma>
          </inkml:annotationXML>
          <inkml:trace contextRef="#ctx0" brushRef="#br0" timeOffset="1379.9797">1269-49 62,'-2'-2'7,"0"2"-1,1 0-1,1 0-1,1 0 1,-1 0 2,0 2 6,4 2 7,-4-2 7,2-1 6,0-1 5,1 0 3,3 0 5,-1 2 2,1-2 0,3-2-2,2 2 1,3-1 3,5-1 3,4-2 3,7-3 0,4-1-3,5-1-3,4-2-6,5 0-5,1 0-4,0 1-12,1-3-9,-3 4-8,-1-2-5,-4 3-1,-4 3 1,-3-1 0,-4 1-5,-4 1-2,-2 3-7,-3-1-6,-3 2-4,-5 0-8,-1 2-10,0-1-15,-2 3-22,-2 0-28,-4-1-30,1 5-12,-3-1 21,1 2 46,-4 0-31</inkml:trace>
          <inkml:trace contextRef="#ctx0" brushRef="#br0" timeOffset="1887.3576">1762-7 52,'5'-7'4,"4"-1"1,4-1 0,-2 2 0,-2 2 3,-3 1 4,1 2 5,-4 2 5,3 0 5,-2 0 5,-3 0 6,3 0 11,-2-2 13,0 2 7,-2 2-4,2-2-14,-2 0-16,0 0-15,0 2-6,1 3-2,3 3-6,0 1 1,-1 5-3,1 3-2,1 5 0,1 0-1,1 1-1,-1 5 0,1 3-1,0 3 5,1 6-1,3 2 5,-2 2 4,0 2 4,2-1 7,-2 1 1,4-2 0,-2-2-3,-1-1-1,1-1 0,-1-2-4,-1-1 1,-2-4-3,0-6-5,-1-1 1,-3-5-2,1-2-4,0-3 1,-1 1-3,1-7-2,1 3-21,3-4-40,-1 0-52,0 1-61,2-1-19,1 0 51,1-2-28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3T03:50:22.53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9933B1-C0F3-4869-8611-A235A7CED39D}" emma:medium="tactile" emma:mode="ink">
          <msink:context xmlns:msink="http://schemas.microsoft.com/ink/2010/main" type="writingRegion" rotatedBoundingBox="-1065,14251 586,13697 969,14840 -681,15394"/>
        </emma:interpretation>
      </emma:emma>
    </inkml:annotationXML>
    <inkml:traceGroup>
      <inkml:annotationXML>
        <emma:emma xmlns:emma="http://www.w3.org/2003/04/emma" version="1.0">
          <emma:interpretation id="{6810BB6E-54A2-4264-80A8-6C7D8FB7AF47}" emma:medium="tactile" emma:mode="ink">
            <msink:context xmlns:msink="http://schemas.microsoft.com/ink/2010/main" type="paragraph" rotatedBoundingBox="-1065,14251 586,13697 969,14840 -681,15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594D95-E0DC-47CE-BDAF-6FBB4A53EA6E}" emma:medium="tactile" emma:mode="ink">
              <msink:context xmlns:msink="http://schemas.microsoft.com/ink/2010/main" type="line" rotatedBoundingBox="-1065,14251 586,13697 969,14840 -681,15394"/>
            </emma:interpretation>
          </emma:emma>
        </inkml:annotationXML>
        <inkml:traceGroup>
          <inkml:annotationXML>
            <emma:emma xmlns:emma="http://www.w3.org/2003/04/emma" version="1.0">
              <emma:interpretation id="{7E2B8855-F847-4CD7-AF7D-2E547D26D917}" emma:medium="tactile" emma:mode="ink">
                <msink:context xmlns:msink="http://schemas.microsoft.com/ink/2010/main" type="inkWord" rotatedBoundingBox="-809,14158 220,14654 -147,15419 -1177,14922"/>
              </emma:interpretation>
              <emma:one-of disjunction-type="recognition" id="oneOf0">
                <emma:interpretation id="interp0" emma:lang="ko-KR" emma:confidence="0">
                  <emma:literal>옸</emma:literal>
                </emma:interpretation>
                <emma:interpretation id="interp1" emma:lang="ko-KR" emma:confidence="0">
                  <emma:literal>쉽</emma:literal>
                </emma:interpretation>
                <emma:interpretation id="interp2" emma:lang="ko-KR" emma:confidence="0">
                  <emma:literal>쑈</emma:literal>
                </emma:interpretation>
                <emma:interpretation id="interp3" emma:lang="ko-KR" emma:confidence="0">
                  <emma:literal>읐</emma:literal>
                </emma:interpretation>
                <emma:interpretation id="interp4" emma:lang="ko-KR" emma:confidence="0">
                  <emma:literal>灸</emma:literal>
                </emma:interpretation>
              </emma:one-of>
            </emma:emma>
          </inkml:annotationXML>
          <inkml:trace contextRef="#ctx0" brushRef="#br0">370 193 46,'-5'0'19,"-1"2"-13,-1 0 1,3-1 0,2-1 0,-1 4-1,1 2 0,0 3-1,-1 2 1,-3 3-1,-1 3 1,-1 3 1,-2 3-1,-3 3 0,-2 3 1,-1 2-2,-4 0 2,1 2 2,1 2 0,0-3 0,2 1-1,-1-2-2,3 2-2,-3-2-1,2 0-1,1-3 0,1-5-1,2-1 0,0-5-4,4-1-6,0-5-9,1-2-7,4-3-3,1-5 2,1 1 8,1-2 6,-1-2 6,2-3 2,2-1 2,1-1 1,1-4-1,1-2-60</inkml:trace>
          <inkml:trace contextRef="#ctx0" brushRef="#br0" timeOffset="-494.8022">89 27 63,'-7'0'3,"0"-2"-1,-2-3 1,-1 3 0,7-4 2,-1 3 0,0-1 2,1 2 2,-3 0 0,1 1 1,1 1 1,-1 1 0,1 5 2,-1-1 0,1 3-1,0 3-1,3 3-2,-1 1 0,0 5-1,4 5-2,0 6 0,1 8-3,3 6 0,-1 8-2,2 6-1,1 3 1,-1 1-1,-2-2 1,1-5 2,-4-5 1,0-5 2,-2-4 5,0-6 7,0-5 4,0-3 6,0-5-1,0-1-3,0-3-1,0-5-2,-2-1-1,4-2-4,-2-2-5,1-2-4,-1 1-3,0-3 0,2-1-2,-4-1-2,2 1 1,2-2-4,-4-2-3,4 0-5,-2 0-7,0-2-15,0-2-20,0 1-18,2-5-10,0 1 12,3-6 25,1-3-52</inkml:trace>
          <inkml:trace contextRef="#ctx0" brushRef="#br0" timeOffset="255.0424">177 580 49,'9'-11'18,"-2"0"-12,2 0 2,0 0 1,-7 9 1,2 2-1,0 0-1,-1 0-1,1 2-2,0 2 1,-1-1 0,1 1 1,1 3 4,1 0 1,-1 3 5,1 0 0,1 3 0,2 0-1,0 3-4,2 1-2,-2-1-3,2 3-3,2-3-1,-2 0-2,2 1 0,0-3-1,-1 1 0,-1 0 0,0-4-2,0-1-4,-2 0-8,-1-3-11,-1-3-12,0-1-5,0-3 5,3-2 11,-1-3 12,0-4-57</inkml:trace>
          <inkml:trace contextRef="#ctx0" brushRef="#br0" timeOffset="1112.2872">565 616 92,'-3'4'17,"-1"3"-4,0 2-10,4 2-3,4-2 0,0 2 0,-2 2 0,1 0 1,1-2-1,-2-4 1,0 2 1,-1-3 5,-1-1 7,2 2 5,0-3 2,0 2-1,0-1-3,1-1-2,1-3-2,1-2-2,1-1-2,1-5-2,2-3 0,2-2-7,2-5-6,-2-5-6,-2-1-4,0-3-1,-3 2 0,-4 2 0,-2 2-1,-4 4 0,-2 3 3,-1 2 1,-2 0 3,-4 4 1,2 2 1,-2 3 2,1 0 3,-1 4 1,0 3 1,0 4 1,1 2-1,-1 6 2,0 3 0,-2 2 0,3 3 1,-1 3 0,2 1-1,2-2 0,0-1 2,3-3-2,3 1 2,1 0-1,0 1 2,4 4 1,0-1 2,-1-3 3,3-1 1,0-2-3,3-2 0,0-4-3,2-5-1,2-3 0,0-5 0,4-3 1,-2-3 1,1-6 2,-1-4 0,2-4-3,1-4-2,-1-1-3,-1-4-1,1 1-2,-1-1 1,-3 0-1,0 3 2,-3 1 0,-5 0 2,3 0 0,-3 2 0,3 2 1,-4 0 0,1 1 1,-1 4-1,2 2 0,0 4 1,-1 3 1,1 4 2,1 0 0,1 4 1,1 2-2,-1-1 0,3 4-2,0 6-1,2-1-1,1 5 0,1-1 0,0-2 0,-2-1 0,-2 1 1,-2-1-1,3 1 0,-3-1 0,0-4 0,0 0 1,-1-2-2,-2-4 1,-3-1-1,1-2 1,-2-2 0,-2-2 0,-1-3 0,1-5-1,-4-1-4,1-3 0,-1-4 0,-1-1 0,2-1 3,-3 0 1,1-2 1,2 0 0,-3 1 2,5 1 2,-1 1 2,2 5 3,2 1-1,0 2 1,2 5 3,0-1 7,2 2 2,1-1 0,0 1-5,3 1-9,1-1-4,-2 1-2,2 2 1,0-1 1,-1 3-1,1 0 0,-2 0 0,0 1-2,1 1-1,1 2-4,-2 1-16,0-1-24,3 1-20,-1 1 7,-4-10 17,8 4-50</inkml:trace>
        </inkml:traceGroup>
        <inkml:traceGroup>
          <inkml:annotationXML>
            <emma:emma xmlns:emma="http://www.w3.org/2003/04/emma" version="1.0">
              <emma:interpretation id="{76BE2FB9-C9CA-4A8F-96A1-0DA1A629836D}" emma:medium="tactile" emma:mode="ink">
                <msink:context xmlns:msink="http://schemas.microsoft.com/ink/2010/main" type="inkWord" rotatedBoundingBox="573,13966 1041,14641 554,14980 85,14305"/>
              </emma:interpretation>
              <emma:one-of disjunction-type="recognition" id="oneOf1">
                <emma:interpretation id="interp5" emma:lang="ko-KR" emma:confidence="0">
                  <emma:literal>기</emma:literal>
                </emma:interpretation>
                <emma:interpretation id="interp6" emma:lang="ko-KR" emma:confidence="0">
                  <emma:literal>T</emma:literal>
                </emma:interpretation>
                <emma:interpretation id="interp7" emma:lang="ko-KR" emma:confidence="0">
                  <emma:literal>ㅜ</emma:literal>
                </emma:interpretation>
                <emma:interpretation id="interp8" emma:lang="ko-KR" emma:confidence="0">
                  <emma:literal>+</emma:literal>
                </emma:interpretation>
                <emma:interpretation id="interp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1971.9702">954 138 67,'2'-9'3,"0"2"0,-1 1 0,3-1-1,-2 9 0,-2 0 0,4-1 1,-1 1 1,3 2 3,-1-2 5,-1 0 5,1-1 3,4-1 3,-1 0 0,4 0 1,1-1 1,2-1-1,3 0-4,2-2-6,4 2-8,1 1-4,1-1-2,1-2 0,1 2 0,-1 1 0,0-1-2,1 2 1,-1 0 0,-1 0 0,-3 2 1,1-4 0,-2 2-2,2-2 4,-2 0-2,-2 0 1,0 0-9,-2 2-15,0 0-17,-3 0-13,-2 2 4,-4 0 15,0-2 14,-2 0 12,-3-5 5,1 1-59</inkml:trace>
          <inkml:trace contextRef="#ctx0" brushRef="#br0" timeOffset="2442.0401">1233 202 62,'-4'-5'3,"3"-1"3,-3 1 1,2-5 3,0 7 3,1 1 3,-1-2 2,0 3 2,2 1-1,0 0-7,-2 0-6,4 3-2,-2 3-2,2 3-2,3 5 1,1 3 0,-1 5-1,1 1 0,-1 5 0,2 3-1,1 2-1,1 3 1,2 2 1,0 1-2,1 1 3,-1 0-3,-2-4-1,2 3-5,-3-3-7,-1-1-7,0-4-6,-1-4 5,3-3 5,-2-2 7,2-2-53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15:00.8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879668-E38D-4DA8-9C5E-6A4892B95C1C}" emma:medium="tactile" emma:mode="ink">
          <msink:context xmlns:msink="http://schemas.microsoft.com/ink/2010/main" type="writingRegion" rotatedBoundingBox="10112,9082 8596,10023 8341,9613 9857,8672"/>
        </emma:interpretation>
      </emma:emma>
    </inkml:annotationXML>
    <inkml:traceGroup>
      <inkml:annotationXML>
        <emma:emma xmlns:emma="http://www.w3.org/2003/04/emma" version="1.0">
          <emma:interpretation id="{95EF137C-0066-4DE9-8F52-600EFA444609}" emma:medium="tactile" emma:mode="ink">
            <msink:context xmlns:msink="http://schemas.microsoft.com/ink/2010/main" type="paragraph" rotatedBoundingBox="10112,9082 8596,10023 8341,9613 9857,8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C7E0CA-FE95-4D66-9B5A-54B54366B776}" emma:medium="tactile" emma:mode="ink">
              <msink:context xmlns:msink="http://schemas.microsoft.com/ink/2010/main" type="line" rotatedBoundingBox="10112,9082 8596,10023 8341,9613 9857,8672"/>
            </emma:interpretation>
          </emma:emma>
        </inkml:annotationXML>
        <inkml:traceGroup>
          <inkml:annotationXML>
            <emma:emma xmlns:emma="http://www.w3.org/2003/04/emma" version="1.0">
              <emma:interpretation id="{8FE1703C-1C37-484A-A229-9E9B72CD2B4C}" emma:medium="tactile" emma:mode="ink">
                <msink:context xmlns:msink="http://schemas.microsoft.com/ink/2010/main" type="inkWord" rotatedBoundingBox="10112,9082 8596,10023 8341,9613 9857,8672"/>
              </emma:interpretation>
              <emma:one-of disjunction-type="recognition" id="oneOf0">
                <emma:interpretation id="interp0" emma:lang="ko-KR" emma:confidence="0">
                  <emma:literal>∞</emma:literal>
                </emma:interpretation>
                <emma:interpretation id="interp1" emma:lang="ko-KR" emma:confidence="0">
                  <emma:literal>강</emma:literal>
                </emma:interpretation>
                <emma:interpretation id="interp2" emma:lang="ko-KR" emma:confidence="0">
                  <emma:literal>S</emma:literal>
                </emma:interpretation>
                <emma:interpretation id="interp3" emma:lang="ko-KR" emma:confidence="0">
                  <emma:literal>j</emma:literal>
                </emma:interpretation>
                <emma:interpretation id="interp4" emma:lang="ko-KR" emma:confidence="0">
                  <emma:literal>솝</emma:literal>
                </emma:interpretation>
              </emma:one-of>
            </emma:emma>
          </inkml:annotationXML>
          <inkml:trace contextRef="#ctx0" brushRef="#br0">34 0 213,'-9'7'1,"-3"-2"-3,-1 3-157</inkml:trace>
          <inkml:trace contextRef="#ctx0" brushRef="#br0" timeOffset="-461.7654">-53-6 215,'-6'4'3,"5"-1"-1,-3 1-2,2 2 1,0-5-1,0 1 1,-1-2 0,-3 2 0,-1 0 2,0 0 0,-4 1 4,0-1 1,-2 2 3,-2-2 1,-3 1 0,0 3-3,-4-1-4,0 4-4,0 0-2,-1 4 1,-1-2-1,0 2 0,0 0-2,4 3-1,-1 1-1,0 1 0,3 2 2,2-2-1,3 0 3,2-1 0,6-3 0,1-1 1,2-2-1,2-2 0,0-2 1,4-1 3,1-2 4,1-1 5,3-3 6,4-3 4,1-3-1,3-1-2,3-2-5,0-2-5,2-4-2,0-1-4,1-1 1,-1-1-1,0 0-1,0 1 0,-2-1-1,0 2 3,-2-1 0,-1 3-1,-3 1 0,-1 0-1,-2 4-2,0 2-2,-4-1-4,1 5-2,-5-1-4,-3 4-2,0 2 1,-2 2 2,-1-1 2,-3 5 5,-3 3 1,-2 1 1,-2 3-1,-3 3 2,-2 0 3,1 2 3,-1 2 3,4 2 0,-3 0-2,3-2-2,-1 1 1,4-3 1,2-3 0,2-3-1,3-1-2,0-4 0,4-3 1,2-1 0,0-3 5,2-4 1,3-1 3,4-5 1,2-3 0,1-3-3,1-4-3,1-1-1,4-4-3,-2 1-2,1-2 1,-3 0-1,1 4-1,-5 0-2,-1 4 2,-3 1 0,-3 2-1,-5 2-3,0 4-3,-2 2-7,-1 1-4,-3 2-1,-3 4-5,0 2 1,-4 3 2,-3 4 3,-3 3 5,-1 5 2,0 1 5,0 4 0,0 1 1,2 2 1,0 3-1,1-3 1,3 2 1,1 0 2,0-1-1,4-3 3,4-1-1,-1-2 0,4-4 3,2-5 0,2-2 2,2-2 3,3-5 4,0-3 4,6-2 4,0-7 1,1-1-1,5-5-5,1-3-4,0-3-3,0-4 0,2-3-1,-4 1-1,0-1 0,-1 0 2,-6 1 1,-2 2 1,-4 1-1,-1 3 1,-2 3 0,-2 1-1,-2 5 0,-2 2-2,1 2-5,-5 1-4,1 2-4,0 4-4,-2 4-1,-1 2 2,1 3 5,-2 2 4,2 3 7,0 4 3,0 1-3,0-1-2,3 4-3,-1 0-3,3 1 0,1 1-1,1-2 0,2 2 1,2-4-1,1-2 1,3-3 1,-1-4-1,3-4 0,-1-3 0,4-3 0,0 1 2,2-2 0,-1-2 1,3-1 0,0-3 0,-3-1 1,1-2 0,2 0-1,-2-4 3,-1 0-3,1 0 1,-2 1 0,0-3 3,-2 2 0,-2 0 2,1-1 0,-7-1 0,-1 1 1,-1-3-1,-5 6-1,1-1-2,-3 1 2,1 0-4,-2 0 1,0 0-1,0 0-4,1 0 0,1 0 0,0 2-1,1 0 1,-1 0 0,2 1 1,-1 1 0,1 1 0,1 1-3,0 1-2,1 3-2,-1 1-1,0 0-2,1 1 2,1 1-1,0 2 0,0 1 1,0-1 2,-1 0 0,1 1 2,0 1 3,0-3-1,2 1 1,0 0 2,-1-4 3,2 0 1,-1 0 6,0-2 0,2-2 0,-2 0-1,0-1-1,0-4 0,0-2-3,2 0 0,0-4-4,0 1-2,-4-3 0,0 1-2,-3-1-2,-1 3-3,-1 1-2,-1 2-4,1 4 0,0 3-3,-2 4-2,0 2 0,-2 3 0,0 3 4,0 1 1,0 4-1,0-1 1,2 3 1,1 1-2,3 1 4,3 1 1,0 0 2,2 1 0,2-1 5,2 2 2,1 0 6,4-2 0,-1-1-1,5-1 3,-3-1-3,1-3 4,0-2 0,0-5 6,-2-1 6,2-4 5,0 0 3,0-6-3,0-1-3,-2-4-3,0-2-5,1-1-2,-1-3-2,0-3 1,-2 0-1,-1 0 0,-1-2 4,-1 2 1,-2 0-1,-4 0 0,0 0-6,-2 2-3,-3-1-6,-2 1-5,-2 2-2,0 3-4,-2 0-3,-1 2 0,-3 4-2,1 1 0,-1 6-3,1 2 1,-1 4 1,1 3 5,0 4 2,-1 5 3,1 2 2,1 4 2,1 5-4,1 0 0,4 2-2,0 4 0,5-4 1,2 2 2,4-2 3,3-4 2,1-3 1,1-4 3,2-2-1,2-3 1,2-3 2,0-4 0,0-1 3,-1-5 0,1-2 2,0-2-2,1-4 1,1-1-2,-2-2 0,1-4 0,1 0-3,0-3-2,-3-4-3,1 2 0,-4-4-1,0 2 0,-1-2 1,-1 2 0,-3 0 2,-1 2 0,-3-1 3,0 5 1,0-1-2,-3 4 1,-1 2-6,0 4-3,-1 1-4,-2 4-3,-1 4 2,1 3 2,-2 2 4,0 4 0,-2 1 0,2 1 0,1 3 1,-1-1 2,2 1-8,1-2-12,1-3-22,0 0-31,3 0-36,2-3-15,0 1 25,3 0 30,3-2 34,1 2-138</inkml:trace>
          <inkml:trace contextRef="#ctx0" brushRef="#br0" timeOffset="468.7479">-90 20 212,'-7'-2'3,"0"0"-3,-4-2 1,4 3 0,3-3 0,2 0 0,0 1-1,0-1 0,1 2 1,1 0 0,0 2-1,1 0 1,-1 2 1,4 0-2,-2 2 2,0 1 0,1-1 0,1 1 1,0-1-2,-1-1 2,3-1 2,1 0 4,0-2 5,4-2 5,0-1 7,4-3 5,3-3 4,2-4-3,4-1-3,1-5-5,3 3-3,1-4-3,2 2-4,2-2-2,0 1-4,-4 1-4,2 2 0,0-1-4,0 1 0,2 1 0,0 1-2,-1-1 2,3 2-1,0-1 1,-1 1 2,3 0 4,-1-1 4,1 1 4,-2-2-1,1 2-2,1-1-11,-1 1-3,-1 0-2,-2 1 2,-2-1 10,-6 2-1,1 0 1,-5 0-2,1 0 0,-2 4 1,-3-1-1,-3 3 5,-3 1-1,-5 2-1,-1 2-1,-1 0 0,-2 4-1,0-2 2,-2 2-2,1-1 0,-1-1 1,0 0-2,0 2 0,0-3-6,0 1-11,0-2-26,2-2-35,2-1-38,3-6-1,4-6 29,4-11 29,5-5-124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01.41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4D09444B-8330-4804-B4EC-3B909012F863}" emma:medium="tactile" emma:mode="ink">
          <msink:context xmlns:msink="http://schemas.microsoft.com/ink/2010/main" type="writingRegion" rotatedBoundingBox="2843,7747 6488,8083 6307,10045 2662,9708">
            <msink:destinationLink direction="with" ref="{864535F4-9009-4D83-9BF9-485ECCF6576C}"/>
          </msink:context>
        </emma:interpretation>
      </emma:emma>
    </inkml:annotationXML>
    <inkml:traceGroup>
      <inkml:annotationXML>
        <emma:emma xmlns:emma="http://www.w3.org/2003/04/emma" version="1.0">
          <emma:interpretation id="{99A0A6AF-66E6-458E-8763-067F9F1CAA47}" emma:medium="tactile" emma:mode="ink">
            <msink:context xmlns:msink="http://schemas.microsoft.com/ink/2010/main" type="paragraph" rotatedBoundingBox="2843,7747 6488,8083 6307,10045 2662,9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88BB21-F3BB-4402-8A42-D1F51B22E437}" emma:medium="tactile" emma:mode="ink">
              <msink:context xmlns:msink="http://schemas.microsoft.com/ink/2010/main" type="line" rotatedBoundingBox="2843,7747 6488,8083 6307,10045 2662,9708"/>
            </emma:interpretation>
          </emma:emma>
        </inkml:annotationXML>
        <inkml:traceGroup>
          <inkml:annotationXML>
            <emma:emma xmlns:emma="http://www.w3.org/2003/04/emma" version="1.0">
              <emma:interpretation id="{46998BAE-3506-4F0C-8548-F27F74BEB8A5}" emma:medium="tactile" emma:mode="ink">
                <msink:context xmlns:msink="http://schemas.microsoft.com/ink/2010/main" type="inkWord" rotatedBoundingBox="3355,7834 4101,9323 3119,9815 2373,8326"/>
              </emma:interpretation>
              <emma:one-of disjunction-type="recognition" id="oneOf0">
                <emma:interpretation id="interp0" emma:lang="ko-KR" emma:confidence="0">
                  <emma:literal>R</emma:literal>
                </emma:interpretation>
                <emma:interpretation id="interp1" emma:lang="ko-KR" emma:confidence="0">
                  <emma:literal>B</emma:literal>
                </emma:interpretation>
                <emma:interpretation id="interp2" emma:lang="ko-KR" emma:confidence="0">
                  <emma:literal>日</emma:literal>
                </emma:interpretation>
                <emma:interpretation id="interp3" emma:lang="ko-KR" emma:confidence="0">
                  <emma:literal>P</emma:literal>
                </emma:interpretation>
                <emma:interpretation id="interp4" emma:lang="ko-KR" emma:confidence="0">
                  <emma:literal>p</emma:literal>
                </emma:interpretation>
              </emma:one-of>
            </emma:emma>
          </inkml:annotationXML>
          <inkml:trace contextRef="#ctx0" brushRef="#br0">0 28 468,'5'-11'10,"4"2"-4,2 1-2,4 8 1,-6 11-1,2 7-1,-2 8-1,-4 7-1,1 5-1,-1 6 0,1 9-1,-1 5 1,4 13 1,-1 11-1,3 11 0,-2 13 0,2 9-1,0 2 1,-2-4-1,-2-7 1,0-8-1,-3-5 1,0-9-1,-4-7 1,0-13 1,0-8 0,0-12 0,0-7 2,0-10-1,1-9-3,-1-7-6,0-7-4,2-6-3,0-9 2,0-11 2,0-11-285</inkml:trace>
          <inkml:trace contextRef="#ctx0" brushRef="#br0" timeOffset="674.4788">-86 340 661,'-9'-4'81,"0"-2"-48,1 3-22,6 5-9,10 1-8,3-1-1,5 4 2,4-1-1,8-3 1,3 2 2,5-8 2,8 0 1,1-3 2,5-2 0,1 1-3,2-1 0,1 2 1,1 2-1,-2-1 2,2 4 0,-4 0 0,-2 2 0,-7 2-1,-7 4 0,-8 3 2,-7 5 0,-7 3 0,-6 8 3,-9 3-1,-5 6-1,-9 7-1,-4 4-2,-4 3 0,-3-3 0,-3-1 2,-2 0-1,-1-2 0,-2-2 0,2-2 0,2-1 3,2-4-2,2-4-2,1-2 3,2-3 1,1-4-2,-3-2 2,2-3-1,1-2 1,1-4 0,4-4 0,3-1-2,4-4-1,6-2-1,1 0-6,4-3-3,7-3-4,4-1 0,6-5 2,6-5 5,6-3 1,4-3 1,6-1 2,3-1 1,3 1 1,3 5 2,3 1 0,-2 5-1,0 2 0,-1 6-2,-6 3 0,-4 4 1,-2 6-2,-5 5 0,-3 3 2,-5 6-2,-1 6 3,-3 7 0,-3 1-1,-3 6 0,-2 1-1,0-1 2,-2 2-1,2 0 0,-4-2 0,2-2 0,-2-1 0,1-6 4,-3-6 1,-1-5 0,0-5 3,-3-2 0,-1-6 0,0-2 1,-1-1-1,1-2-15,-2-4-23,2 2-28,-2-4-20,-2-3 7,2-4 18,-1-7 23,3-8 16,2-7-287</inkml:trace>
        </inkml:traceGroup>
        <inkml:traceGroup>
          <inkml:annotationXML>
            <emma:emma xmlns:emma="http://www.w3.org/2003/04/emma" version="1.0">
              <emma:interpretation id="{A83AE45C-A8E0-4CC9-9ABE-CE48332935B0}" emma:medium="tactile" emma:mode="ink">
                <msink:context xmlns:msink="http://schemas.microsoft.com/ink/2010/main" type="inkWord" rotatedBoundingBox="4470,7864 4483,8341 3979,8354 3967,7877"/>
              </emma:interpretation>
              <emma:one-of disjunction-type="recognition" id="oneOf1">
                <emma:interpretation id="interp5" emma:lang="ko-KR" emma:confidence="0">
                  <emma:literal>2</emma:literal>
                </emma:interpretation>
                <emma:interpretation id="interp6" emma:lang="ko-KR" emma:confidence="0">
                  <emma:literal>소</emma:literal>
                </emma:interpretation>
                <emma:interpretation id="interp7" emma:lang="ko-KR" emma:confidence="0">
                  <emma:literal>그</emma:literal>
                </emma:interpretation>
                <emma:interpretation id="interp8" emma:lang="ko-KR" emma:confidence="0">
                  <emma:literal>크</emma:literal>
                </emma:interpretation>
                <emma:interpretation id="interp9" emma:lang="ko-KR" emma:confidence="0">
                  <emma:literal>아</emma:literal>
                </emma:interpretation>
              </emma:one-of>
            </emma:emma>
          </inkml:annotationXML>
          <inkml:trace contextRef="#ctx0" brushRef="#br0" timeOffset="1472.6616">1098 197 457,'-4'-5'12,"1"-1"-1,-1-3 0,2 0 0,-2 2 0,3-1-4,-1-2-3,0-1-2,2-2-2,0-2 1,2-1-1,0-1 1,3-3-2,2-2 1,4 1 1,2-3 1,3 2 1,3-2 1,-1 0 1,0 4-1,0 0 3,3 4-1,-1 1-1,-2 4 0,-2 4-4,-1 3 0,-1 6-1,-3 4 0,0 1 2,-2 6-2,1 3 0,-5 2 0,1 3-1,-3 0 0,-1 1 2,-2 0 0,0 0-1,-4 4 2,-1 1-2,-4 0 1,-2-1-1,0-2 3,-2-2-3,0-1 0,-1-1 2,-1 1-1,2-5 1,-1 0-1,-1-1-1,2-4 2,1 0 0,1-4 2,2 0 0,3-1 0,1-2-2,1-3 0,0 1 0,4-2-1,0 0-1,2 0 0,4 0 2,-1-2-1,2 1 3,3-1 2,2 0 5,3-2 6,3 1 6,2-3 4,2 1-5,0 1-2,4 0-7,-1 3-4,2-3-1,1 2-3,1 2-1,-2-2 1,-1 0 0,-1 1-3,-3-1-19,-2 0-50,0 0-14,-16-3-326</inkml:trace>
        </inkml:traceGroup>
        <inkml:traceGroup>
          <inkml:annotationXML>
            <emma:emma xmlns:emma="http://www.w3.org/2003/04/emma" version="1.0">
              <emma:interpretation id="{6F4989C9-3D82-4356-BF44-27A9F78DB112}" emma:medium="tactile" emma:mode="ink">
                <msink:context xmlns:msink="http://schemas.microsoft.com/ink/2010/main" type="inkWord" rotatedBoundingBox="5516,8437 6447,8523 6358,9492 5426,9406"/>
              </emma:interpretation>
              <emma:one-of disjunction-type="recognition" id="oneOf2">
                <emma:interpretation id="interp10" emma:lang="ko-KR" emma:confidence="0">
                  <emma:literal>^</emma:literal>
                </emma:interpretation>
                <emma:interpretation id="interp11" emma:lang="ko-KR" emma:confidence="0">
                  <emma:literal>八</emma:literal>
                </emma:interpretation>
                <emma:interpretation id="interp12" emma:lang="ko-KR" emma:confidence="0">
                  <emma:literal>入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A</emma:literal>
                </emma:interpretation>
              </emma:one-of>
            </emma:emma>
          </inkml:annotationXML>
          <inkml:trace contextRef="#ctx0" brushRef="#br0" timeOffset="2252.7237">2559 1279 456,'0'13'5,"0"0"-5,2 5 1,-2-2-1,2-7 0,-4-1 1,-2-6-1,1-2 1,-3-6 2,3-3 4,-1-7 5,0-8 9,4-7 5,2-8 0,4-6-4,4-6-6,3-4-5,5-9-7,3-1 1,2-5-3,1 5 0,3 3-1,1 3-1,-1 6 1,2 6-1,2 3 0,-2 8-1,1 5 0,-1 3-1,-4 10 1,-3 3-1,-5 8 1,-3 7 1,-1 2-2,-2 7 2,0 4 1,-2 5 0,4 8 1,0 8 2,3 6 0,2 10 0,4 2 0,0 10-2,4 4-2,-3 3-1,1-3 1,2-4-1,-3-7 2,3-9 1,-2-8-2,-1-7 1,3-2 0,-2-3 0,-1-3-4,-1-3-6,-4-3-12,-1-4-15,-3-6-5,-3-2 4,-2-5 10,-5-5-275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15:03.05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3CAEEB-113D-42C8-9D41-8E7E6B4B2329}" emma:medium="tactile" emma:mode="ink">
          <msink:context xmlns:msink="http://schemas.microsoft.com/ink/2010/main" type="writingRegion" rotatedBoundingBox="10580,8081 11168,8993 10748,9264 10160,8352"/>
        </emma:interpretation>
      </emma:emma>
    </inkml:annotationXML>
    <inkml:traceGroup>
      <inkml:annotationXML>
        <emma:emma xmlns:emma="http://www.w3.org/2003/04/emma" version="1.0">
          <emma:interpretation id="{FF9E8FD8-B32A-4DD0-8AE1-43467E880674}" emma:medium="tactile" emma:mode="ink">
            <msink:context xmlns:msink="http://schemas.microsoft.com/ink/2010/main" type="paragraph" rotatedBoundingBox="10580,8081 11168,8993 10748,9264 10160,8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ABB75D-14F5-40F4-AC4D-4CA251A57CA4}" emma:medium="tactile" emma:mode="ink">
              <msink:context xmlns:msink="http://schemas.microsoft.com/ink/2010/main" type="line" rotatedBoundingBox="10580,8081 11168,8993 10748,9264 10160,8352"/>
            </emma:interpretation>
          </emma:emma>
        </inkml:annotationXML>
        <inkml:traceGroup>
          <inkml:annotationXML>
            <emma:emma xmlns:emma="http://www.w3.org/2003/04/emma" version="1.0">
              <emma:interpretation id="{734E32D1-ED95-47CB-AA7B-2723CBF98962}" emma:medium="tactile" emma:mode="ink">
                <msink:context xmlns:msink="http://schemas.microsoft.com/ink/2010/main" type="inkWord" rotatedBoundingBox="10778,8116 10928,8694 10459,8816 10309,8238"/>
              </emma:interpretation>
              <emma:one-of disjunction-type="recognition" id="oneOf0">
                <emma:interpretation id="interp0" emma:lang="ko-KR" emma:confidence="0">
                  <emma:literal>다</emma:literal>
                </emma:interpretation>
                <emma:interpretation id="interp1" emma:lang="ko-KR" emma:confidence="0">
                  <emma:literal>₩</emma:literal>
                </emma:interpretation>
                <emma:interpretation id="interp2" emma:lang="ko-KR" emma:confidence="0">
                  <emma:literal>W</emma:literal>
                </emma:interpretation>
                <emma:interpretation id="interp3" emma:lang="ko-KR" emma:confidence="0">
                  <emma:literal>리</emma:literal>
                </emma:interpretation>
                <emma:interpretation id="interp4" emma:lang="ko-KR" emma:confidence="0">
                  <emma:literal>라</emma:literal>
                </emma:interpretation>
              </emma:one-of>
            </emma:emma>
          </inkml:annotationXML>
          <inkml:trace contextRef="#ctx0" brushRef="#br0">1589-732 184,'-4'9'3,"0"0"-2,-1 4 0,0-2 0,3-4 1,0 1 0,-2-3 0,2-1 2,-1-1-2,-1-1 1,2 0 1,0 0 0,1 0 0,-1-2-2,2 0 1,0-2-1,2 2-1,-1-2 0,1 2 1,2-2 2,-2 0 2,3 1 6,-1-3 1,1 2 4,3-2 2,-1 1 3,4-1 1,0-1 1,3-3 0,1 1-3,3-2 1,1-2 0,1 0 2,0 0 0,2 0 3,-2 0 0,2-2-1,-2 4-1,0-2-6,0 0-8,0 2-4,-2-2-2,-3 2-1,-1 0-1,1 0-10,-2 0-1,-1 0-1,-1 1-1,-2 3 6,-1 1-6,-5 1-6,3 1-11,-4 0-12,-2 2-15,0 0-14,0 0-8,0 0 10,-2-2 20,0 2 17,0-2 17,-1 1-132</inkml:trace>
          <inkml:trace contextRef="#ctx0" brushRef="#br0" timeOffset="-623.3317">1445-1245 263,'0'2'35,"0"0"-9,0 2-17,1-1-5,1 1 1,0 0 5,2-1 6,3 1 6,2-2 5,0-2 8,4 0 7,0-2 3,1-2 0,3 1-5,-3-1-8,1 0-7,0-1-5,-3 1-7,-1 1-1,-2 1-3,-3 0-1,-1 2-2,-1 0-3,-2 2-2,-2 1-2,-2 1 1,0 1 0,-3 3-3,-3 1 1,1 2-1,-2 2-1,2-2 1,-2 3 1,0-1-1,1 2 1,1-1-1,0 1 0,-1 1-2,-1 1 1,2 6-2,1-1 2,-1 2 3,2-2-1,-1 0 3,3-4 0,-1 0 0,2-5 2,2-2 0,2-2 1,2-4 3,-1-1 5,3-2 5,1-2 4,2-2 4,0-2 2,2-1 0,2 0-1,2-3 0,-1 1-4,3 0-2,1-1-4,0 1-5,4 0-2,-2-1-3,-2 1-2,0 0-2,1 1 1,-5 1-1,1-1 0,-2 1 1,-2-1 2,-4 3 0,-2-1 2,-1 1 1,0 1-8,-2 0-10,-2 0-21,0 0-23,-2 0-23,0 1-19,-2-1-17,1 0-11,-5 0 8,3-2 23,1 3 33,1-1 28,1-2 20,0 1 6,-16-34-9,16 35-134</inkml:trace>
        </inkml:traceGroup>
        <inkml:traceGroup>
          <inkml:annotationXML>
            <emma:emma xmlns:emma="http://www.w3.org/2003/04/emma" version="1.0">
              <emma:interpretation id="{8860AF3B-FC53-4EED-BEDC-9B837127C96D}" emma:medium="tactile" emma:mode="ink">
                <msink:context xmlns:msink="http://schemas.microsoft.com/ink/2010/main" type="inkWord" rotatedBoundingBox="10715,8821 11166,8905 11127,9115 10676,9031"/>
              </emma:interpretation>
              <emma:one-of disjunction-type="recognition" id="oneOf1">
                <emma:interpretation id="interp5" emma:lang="ko-KR" emma:confidence="0">
                  <emma:literal>』</emma:literal>
                </emma:interpretation>
                <emma:interpretation id="interp6" emma:lang="ko-KR" emma:confidence="0">
                  <emma:literal>N</emma:literal>
                </emma:interpretation>
                <emma:interpretation id="interp7" emma:lang="ko-KR" emma:confidence="0">
                  <emma:literal>V</emma:literal>
                </emma:interpretation>
                <emma:interpretation id="interp8" emma:lang="ko-KR" emma:confidence="0">
                  <emma:literal>~</emma:literal>
                </emma:interpretation>
                <emma:interpretation id="interp9" emma:lang="ko-KR" emma:confidence="0">
                  <emma:literal>M</emma:literal>
                </emma:interpretation>
              </emma:one-of>
            </emma:emma>
          </inkml:annotationXML>
          <inkml:trace contextRef="#ctx0" brushRef="#br0" timeOffset="979.3803">1784-546 188,'0'4'3,"4"-1"-1,-1 5-2,1-3 1,-4 1 0,0-3 0,-2 1 0,2-2 0,0 0 2,-2-2 4,2 0 12,0-2 14,0-2 13,0 0 10,0 3-1,0-3-7,4 2-9,0-1-13,-1-1-8,5 0-7,-1-1-6,2 1 0,4-1-2,-1-3 1,3 1 4,0 2 6,-1-1 5,1 1-1,-1 1-1,-1-2-13,0 3-2,0-3-1,-2 3-2,0 1 10,-2 0-1,-4 0-2,-1 0-1,-2 2-6,-2 0-3,0 0-2,-2 0-4,0 2 4,-2 0-2,-1 2-1,-2-1 1,1 3-2,-3 3 1,2 0-4,-2 4 3,-2 0 7,2 1 2,-1-1 4,0 2 2,0-3-9,3 1 3,-2 0 1,2-2-1,3-2 1,0-2 1,3 1 0,1-3 4,1-1 4,1-3 3,2 3 2,-1 0 2,3-2 0,-1-2-3,3 1 0,-1 1-3,0-2-1,1 0-1,-1-2 0,2 1-12,0 1 0,2-2 2,0 0 6,0 2 13,2-2 6,0 2 2,-1-2-1,3 2 3,-2-2 0,3 2-4,-1-1-2,-1 1-2,1-2-2,-1 2-3,1-2-4,-2 0-1,1 0-2,-3 1 0,-1-1-1,-1-2-4,-2 2-14,0-1-28,1-1-44,-3 0-58,0-1-44,1-4 23,-1-2 50,1-7-101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42:01.98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1390 10 184,'-1'-5'4,"2"-1"-3,1 1 0,2 3 0,1 4-1,-3 2 0,0-1 0,-4 3 0,-3-1 1,-3 1-1,-3-1 1,-1 2 0,-7 3 1,1-1 0,-4 3 2,-3-1 1,-4 4-1,-3 1-1,-4 3 0,0 1-2,-5 3 0,-2 1-2,-5 2 1,-1 1 0,-4 2-1,-2 2 3,1 0 3,-1 2 6,2-2 4,4-2 2,1-1-1,4-3-3,4 1-4,6-3 0,1-1 1,2-2 3,3-1 3,3-3 2,3-1 1,2-4 1,4-2-2,1-2-3,4-1-1,2-3-5,2 1-2,3-1-5,2 1-1,2-2-3,2-2-2,3 2 0,5-2 1,0 0-1,9-2 2,1 0 0,5-2 0,6-1 1,6-2 0,7-1 0,5-3 0,6 2-1,3 2 0,0 2-1,-1-1 0,1 2 0,1 3 2,-3-1 1,1 0 0,-3 2 2,1 0-2,-4-2 0,-1 2 0,-1 0 1,-5 2 0,-1 0-1,-3 1-1,-3 5 0,-4-1 1,-4 4 0,-3 2-1,-5 0 0,-2 1 2,-5 3 0,-3-3 0,-3 3 2,-3-5-1,-3 1 3,-2 0 2,-4-4 3,-3-2 2,0 1 2,-4-5 6,0-1 2,0-6 3,-4-1-1,-3-4-1,-2-4-3,-6-2-1,-3-5-2,-6-3-2,-7-1-2,-1-2-2,-5-3 0,-3 2-1,-2-4-2,-1 0-3,-3-2 1,0 0-3,1-2 0,1 1-1,2-1 1,4 2-1,3 2 0,3 6-2,2 5-2,5 1 1,1 7 1,4 1 0,4 3 2,3 1-3,4 4 1,2-1 1,1 2-2,7 2 1,-1 2-3,1 0-3,5 3-3,0 2-3,1 4-2,0 4-1,4 3 1,0 8 1,4 1 2,1 10 2,4 5-1,1 5 3,1 4 1,-1 4 1,5-2 1,-2 1-1,1-1 0,1 0 1,1 0-1,1 0 3,-3-2-2,5-3 2,-3-1 1,1-5 0,-3-2 1,1-2-2,-2-5 2,-1 0 0,1-4 1,-2-1 2,0-5-1,0-4 0,-2-5 1,-2-3 3,2-2 1,-3-3 1,3-4 5,-2-1 1,1-2 0,1-3 1,0-2-2,2-3-3,0-5 1,3-5-2,1-8 0,-2-6-4,3-3 0,2-4 2,-1-4-1,3 0 4,-2-5-1,2-2 5,2-6 6,0-1 0,2-4 1,1 0-7,3-2-3,-1 2-1,4 2-3,0 1 0,2 5 0,-2 4-1,0 5 4,-2 5-2,-3 3 1,-1 4-4,-1 6 0,-4 1-3,0 6 0,-4 4 3,-3 3-2,-4 2 1,-3 6 0,-4 1 4,-2 4-2,-4 2-1,-5 3-2,-4 4-3,-5 6-2,-8 3 1,-3 2-1,-7 2 0,-3 2 1,-5 0 0,-3-1 0,-2 1-1,-4 2 2,-4-1-1,-3 4-2,-6 2 2,-3 4-6,-6 2 2,1-1 2,-3 2 1,4-1 3,2-1-3,5-1 2,4-4-1,4-2 0,7-3 0,5-4-1,11 0 1,6-6 1,4-1-1,6-3 0,5-3-3,5-3 2,5-1-1,2-3-2,2 0 0,4-2-5,1 0-1,6-2 0,4 0 1,5-1 1,7-1 0,8-1 2,7-1 1,7 1 0,4 1 3,7 0-3,4 3-1,2 1 0,5 0-3,2 1 1,4-1-5,1 4 1,-1 0 6,1-1 4,-1 1 3,-1 1 3,-1-1-3,-6 0 2,-1-2 0,-4-2 0,-6-2-2,-7 0 4,-5-2 0,-10 2 2,-6-1 1,-7-1 1,-6 0 1,-5 1 5,-4-1 6,-5 1 10,-3-1 3,-5-3 4,-2-1-3,-6-3-7,-4-3-5,-4-1-7,-5-5-3,-5 0-3,-9-2-3,-4-2 0,-5-1-3,-6-2 4,2-3-2,-2-1-2,1-3 2,-1 1-4,0 0-2,-1 0 0,3 4-1,0 2 0,5 3-2,3 4 1,3 2 3,4 1-1,1 3 0,4 1-5,4 4-2,2 0-2,1 1-2,4 1-2,4 3 1,2 1 3,1 1-1,2 2 0,4 3-5,0 3-4,4 3-4,-1 7-1,2 6 4,4 8 0,0 6 4,6 6 5,3 5 0,0 5 4,4 4 3,-2 1-1,2 1 1,-2 0 1,1 1-1,1-1 2,2 2-2,-3-1 3,1-3 0,0-3 1,0-5 2,0-6-1,-1-6-1,-1-3 2,0-6-1,-2-3 3,-1-6-3,1-5 3,-4-4 6,1-5 5,1-6 10,-2-2 5,1-3 3,1-6-1,1-7-5,-1-5-6,2-8-9,4-6-2,-1-4-3,3-7-2,1-1-1,3-5 0,1-1-1,0-1 3,4-1 3,-1 1 2,5 3-2,-3 2 1,3 6-1,-3 1-2,-1 4 1,-2 4-4,-2 7-1,0 2-1,-2 5 2,-3 4-3,-4 6-3,0 1-1,-4 4-9,-2 3-21,-1 1-45,0 3-78,-3 2-67,1 0 44,-4 0-127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41:44.996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C9EB6B-8E22-4A00-8740-EE618C012938}" emma:medium="tactile" emma:mode="ink">
          <msink:context xmlns:msink="http://schemas.microsoft.com/ink/2010/main" type="writingRegion" rotatedBoundingBox="892,1956 1671,1956 1671,2837 892,2837"/>
        </emma:interpretation>
      </emma:emma>
    </inkml:annotationXML>
    <inkml:traceGroup>
      <inkml:annotationXML>
        <emma:emma xmlns:emma="http://www.w3.org/2003/04/emma" version="1.0">
          <emma:interpretation id="{18BE90A3-63C8-436A-854C-5CAC2AD498A5}" emma:medium="tactile" emma:mode="ink">
            <msink:context xmlns:msink="http://schemas.microsoft.com/ink/2010/main" type="paragraph" rotatedBoundingBox="892,1956 1671,1956 1671,2837 892,2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5EC7C9-FE24-4391-8B29-7B99CC59944E}" emma:medium="tactile" emma:mode="ink">
              <msink:context xmlns:msink="http://schemas.microsoft.com/ink/2010/main" type="line" rotatedBoundingBox="892,1956 1671,1956 1671,2837 892,2837"/>
            </emma:interpretation>
          </emma:emma>
        </inkml:annotationXML>
        <inkml:traceGroup>
          <inkml:annotationXML>
            <emma:emma xmlns:emma="http://www.w3.org/2003/04/emma" version="1.0">
              <emma:interpretation id="{2E923562-9A02-4DB3-81BA-EACFDB6CD219}" emma:medium="tactile" emma:mode="ink">
                <msink:context xmlns:msink="http://schemas.microsoft.com/ink/2010/main" type="inkWord" rotatedBoundingBox="892,1956 1671,1956 1671,2837 892,2837"/>
              </emma:interpretation>
              <emma:one-of disjunction-type="recognition" id="oneOf0">
                <emma:interpretation id="interp0" emma:lang="ko-KR" emma:confidence="0">
                  <emma:literal>9</emma:literal>
                </emma:interpretation>
                <emma:interpretation id="interp1" emma:lang="ko-KR" emma:confidence="0">
                  <emma:literal>이</emma:literal>
                </emma:interpretation>
                <emma:interpretation id="interp2" emma:lang="ko-KR" emma:confidence="0">
                  <emma:literal>커</emma:literal>
                </emma:interpretation>
                <emma:interpretation id="interp3" emma:lang="ko-KR" emma:confidence="0">
                  <emma:literal>$</emma:literal>
                </emma:interpretation>
                <emma:interpretation id="interp4" emma:lang="ko-KR" emma:confidence="0">
                  <emma:literal>㉠</emma:literal>
                </emma:interpretation>
              </emma:one-of>
            </emma:emma>
          </inkml:annotationXML>
          <inkml:trace contextRef="#ctx0" brushRef="#br0">423 93 177,'0'-5'7,"4"3"-5,1 0-1,1 4-1,-3 2 0,1 1 0,-2 1 0,0-1 0,-2-3 0,0 1 1,0-1 1,-2 0 7,-2-2 6,1-2 9,-3 2 5,2-2 0,1 1-5,-1 1-7,2 0-7,-1-2-5,-1 2-2,0 0-2,1 0-2,1 2 1,-2-1 0,2 3-1,1 0 0,1 1-1,-2 3 0,2-1 1,-2 2 0,2 2 0,0 0 0,0 2 0,0-1 0,0 3-1,2 0 2,0 3 0,1 2 1,1 2 1,0 3-1,1 1 1,1-1 0,-3 3 1,3-1-2,-3 0 1,3-1-1,-3 0-1,3-5 2,-2 0-1,-1-1-1,-1-4 3,0 0 0,0-1 0,-2 0 0,0-3 0,1-1-1,-1-2 2,0-1-1,2-3 1,-4 1 1,2-1-1,0-1 1,-1-2-1,-1 1 0,-2 1 1,1 0 0,-1-1 0,-2-1 0,-1 0-1,2 2 1,-4-3 0,1 3 0,-1-2 0,-2 0 0,0-2 0,-2 0 0,1-2 0,-1 0-1,0 0 1,0 0-1,-1 1-2,-1-3 2,-3 2-2,1 0 0,-1 0-1,-2 2 1,2-1-1,0-1 1,-1 0 0,1-2 0,4 1 0,1-5 0,0 3 2,0-4 0,2-4 1,0 0 1,0-1 1,2-3 1,0-1-2,0 0 0,0-2-3,2 0-1,-1 0-2,3-2-2,3 2 2,2-1-3,2 1 0,2 0 1,1 0 0,1 2-1,3-2 2,3 2 1,1-4 0,2 0-1,-1-2-1,5 2 1,-3-1-1,2 3 1,2-1 0,-1 1 0,-1 4 0,-2 0 0,1 1 1,-1 2-1,2 0 0,-1 3 1,1-3-1,2 2 2,-2 2 0,2 0 0,0-1 1,0 3 0,-1 2 0,1 1 1,-2 2-2,0 4 0,1 2-1,-1 1 0,0 4 0,0 2-1,-1 2 1,-1 2-2,2 1 2,-1 0 0,-1 3 0,1 1 0,-1 0 0,0 0 0,-1 2 1,1 0 0,-3 1 0,0 1 0,0 3 0,-4 1 1,0 1 2,0 0 4,-3 4 4,-3 0 3,-1 2 4,-4-3 2,0-1 3,-5 0 0,0-1-2,-2-1-1,-2 2 0,0-4-1,-4 0-2,1-1-4,-1-4-2,0 0-5,3-2-1,-3-2-6,0 0-25,1-3-41,-1-2-64,3-4-35,-1-4 35,2-5-119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41:47.42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BE7347-B0B5-4F51-B98A-2B8CC45EC61B}" emma:medium="tactile" emma:mode="ink">
          <msink:context xmlns:msink="http://schemas.microsoft.com/ink/2010/main" type="writingRegion" rotatedBoundingBox="13538,1922 14874,1922 14874,3124 13538,3124"/>
        </emma:interpretation>
      </emma:emma>
    </inkml:annotationXML>
    <inkml:traceGroup>
      <inkml:annotationXML>
        <emma:emma xmlns:emma="http://www.w3.org/2003/04/emma" version="1.0">
          <emma:interpretation id="{3997777F-5982-4163-B57B-9EDED1CE839B}" emma:medium="tactile" emma:mode="ink">
            <msink:context xmlns:msink="http://schemas.microsoft.com/ink/2010/main" type="paragraph" rotatedBoundingBox="13538,1922 14874,1922 14874,3124 13538,31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B94610-9B9D-4F37-AC4A-8C27EB96B08C}" emma:medium="tactile" emma:mode="ink">
              <msink:context xmlns:msink="http://schemas.microsoft.com/ink/2010/main" type="line" rotatedBoundingBox="13538,1922 14874,1922 14874,3124 13538,3124"/>
            </emma:interpretation>
          </emma:emma>
        </inkml:annotationXML>
        <inkml:traceGroup>
          <inkml:annotationXML>
            <emma:emma xmlns:emma="http://www.w3.org/2003/04/emma" version="1.0">
              <emma:interpretation id="{1D502ADD-140C-4ACE-8090-8548AF36645E}" emma:medium="tactile" emma:mode="ink">
                <msink:context xmlns:msink="http://schemas.microsoft.com/ink/2010/main" type="inkWord" rotatedBoundingBox="13538,1922 14874,1922 14874,3124 13538,3124"/>
              </emma:interpretation>
              <emma:one-of disjunction-type="recognition" id="oneOf0">
                <emma:interpretation id="interp0" emma:lang="ko-KR" emma:confidence="0">
                  <emma:literal>㉣</emma:literal>
                </emma:interpretation>
                <emma:interpretation id="interp1" emma:lang="ko-KR" emma:confidence="0">
                  <emma:literal>㉨</emma:literal>
                </emma:interpretation>
                <emma:interpretation id="interp2" emma:lang="ko-KR" emma:confidence="0">
                  <emma:literal>㉩</emma:literal>
                </emma:interpretation>
                <emma:interpretation id="interp3" emma:lang="ko-KR" emma:confidence="0">
                  <emma:literal>㉢</emma:literal>
                </emma:interpretation>
                <emma:interpretation id="interp4" emma:lang="ko-KR" emma:confidence="0">
                  <emma:literal>㉡</emma:literal>
                </emma:interpretation>
              </emma:one-of>
            </emma:emma>
          </inkml:annotationXML>
          <inkml:trace contextRef="#ctx0" brushRef="#br0">799 1015 155,'2'5'4,"0"4"-1,-4 4 0,2-2 0,-11 4 2,0-2 4,0-4 5,0 2 4,-1-4 3,-1-2 1,-2-1-1,-1-2 0,-1 1 0,-3-3 0,-3-1 1,-1-1-2,-2-2-4,-1 1-4,0-1-4,-1 0-2,1 1 0,1-3 0,1-1 0,-1-2 0,3 0 0,-3-4 3,0 2 1,-1-2 3,0-3 1,-4-1 1,0-1 3,0-2-1,0-2 5,3 0 2,3-3 2,3-3 1,2-1 0,3-2-1,3 2-4,5-4-1,0 2-6,3-4-3,4 1 0,2-1-4,4-1-2,1-1-4,3 1-2,6-1-2,1-1-3,5 1 1,4 1-3,1 1 1,6 0-1,4 3 0,1 2 2,1 3-1,-2 2 2,1-1 1,-1 4 0,1 0 2,1 4 1,1 0 0,0 1 0,2 3 1,1 1-1,-3 4 0,0 3 0,0 5 0,-1 1-1,1 1-3,-1 5 2,-1 3 0,-1 2 0,0 2 2,-3 1 1,1 3-1,-2 1 1,0 0-1,0 2 1,-2 0 0,2 0-1,-3-1 1,-3-1 1,1 0-1,-4 2 1,-2 4 1,0 0 0,-4 1 1,-3 2-1,-2 1 1,-4 3 0,-1 4 1,-4-1 1,-4 5 1,-4-3-1,-1 0 1,-4 1 1,-2-4 1,1 1 4,-3-1 3,-1 0 4,-1-2 0,-1-2 1,0 1-4,-2-1-4,0-4-1,-4 3 0,-2-5-2,-3 3-1,-2-2 0,-2-1-2,-3 1-4,-3 0-18,-4-2-41,-3 3-57,-3-3-57,-6 0-22,-3-4 50,-6-3 54,-4-4-94</inkml:trace>
          <inkml:trace contextRef="#ctx0" brushRef="#br0" timeOffset="-821.8013">301 597 169,'-11'2'8,"-1"-2"-5,-3 0-1,6 0-1,3-4-1,3-1 1,-1-3-1,2 1 2,2-2-1,4-2 5,0-3 4,3-3 4,2 1 6,2-4 4,4-2 3,1 2 1,2-2 1,2 2 0,2-2-3,2 2-5,1 1-3,3 1-6,-1 2-1,2 1-5,-1 2-4,-1 4-1,0 2-2,-1 3-2,-2 3-3,-2 2-7,-2 1-9,-4 6-5,0 1-2,-3 3 1,-5 5 1,-5 3 5,-1 0 5,-6 2 7,-3 0 6,-2 0 4,-4 0 0,-3 1 1,-3 3 1,-1-2-1,0-1 1,2 1-1,0-2-1,-2 0 0,2 0 0,-3-4 0,1 0 2,-1 0 0,0-5 5,3-2 1,0-2 5,0-2 8,1-1 6,1-1 4,-1-1-3,3 0-2,1-2-5,2-2-5,0 1-2,4-1-6,1 0-3,3 0-3,1 0-2,2 0-2,4 0-1,-1-1 5,5-1 3,1 0 7,2-2 4,5-1 2,4 1 5,6-1 3,3-1 0,6-1-1,3 1-9,2 1-5,0-1-7,0 3-1,-1-3 0,-1 3 2,-3-1-1,-4 0 1,-2 1 3,-2-1 1,-3 0-1,-2 1-1,-8 3-1,-3-2-1,-3 2-2,-3 0-8,-1 0-16,-1 0-18,-1 0-28,0-2-25,0 0-19,-2-1 8,0-3 30,2-1 28,1 1-111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5:41:50.06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3FD84B-E0BC-4DCE-BFEF-BB1BC8350C8C}" emma:medium="tactile" emma:mode="ink">
          <msink:context xmlns:msink="http://schemas.microsoft.com/ink/2010/main" type="writingRegion" rotatedBoundingBox="7544,9480 8731,9480 8731,10777 7544,10777"/>
        </emma:interpretation>
      </emma:emma>
    </inkml:annotationXML>
    <inkml:traceGroup>
      <inkml:annotationXML>
        <emma:emma xmlns:emma="http://www.w3.org/2003/04/emma" version="1.0">
          <emma:interpretation id="{65AF8573-C8AC-49D1-B103-E8B950743813}" emma:medium="tactile" emma:mode="ink">
            <msink:context xmlns:msink="http://schemas.microsoft.com/ink/2010/main" type="paragraph" rotatedBoundingBox="7544,9480 8731,9480 8731,10777 7544,107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7D51B8-65E9-4EA1-8EC2-38A8D7D853DD}" emma:medium="tactile" emma:mode="ink">
              <msink:context xmlns:msink="http://schemas.microsoft.com/ink/2010/main" type="line" rotatedBoundingBox="7544,9480 8731,9480 8731,10777 7544,10777"/>
            </emma:interpretation>
          </emma:emma>
        </inkml:annotationXML>
        <inkml:traceGroup>
          <inkml:annotationXML>
            <emma:emma xmlns:emma="http://www.w3.org/2003/04/emma" version="1.0">
              <emma:interpretation id="{50CB3EE0-D2EA-4EDD-A362-0A4AB8168103}" emma:medium="tactile" emma:mode="ink">
                <msink:context xmlns:msink="http://schemas.microsoft.com/ink/2010/main" type="inkWord" rotatedBoundingBox="7544,9480 8731,9480 8731,10777 7544,10777"/>
              </emma:interpretation>
            </emma:emma>
          </inkml:annotationXML>
          <inkml:trace contextRef="#ctx0" brushRef="#br0">531 1190 192,'2'4'1,"4"3"0,-1-2-1,1 1 1,-5-3-1,-1-3 0,0 2 0,0-2 1,-3 0 0,-1 0 0,1-2 2,-5 1 0,1-1 5,-2-2 5,0 1 6,0-3 1,-2 1-3,2-1-5,-2-1-7,0-2-2,0 1-3,0 1 2,-2 0-2,0-2 1,-3 0 0,-1-2 0,-1 0 1,-2 2 2,-2-2 3,0 1 2,2 0 5,0-1 5,0 0 2,2 0 0,-2 0-4,3-2-1,-1 0-1,2-1-1,-1-1 1,4 0 0,-1-3 4,1 0-1,0-2-5,2-4-5,0-1-6,-1-5-3,3 1 0,1 0 0,3-2 0,-1-2 0,1 2-1,1 0 0,1 0 1,3 4 1,0-1 0,0 1-1,0 2 0,1-1 0,3 0 4,1 5 0,1-3 2,-1 0 2,5 2 0,1-1 3,1 1 2,1 0 2,2 3-2,1-1-2,0 2-4,3-2-1,-1 0-4,2 2 2,2 0-2,0-1 0,2 3 1,-1-1-2,5 1 1,-3 0 2,4 3-1,-1 0 3,-1 4 2,0 0 1,1 0-1,1 1-1,0 3-2,2 1-1,0 3-2,-2 1-1,2-2 2,0 2-1,0 2 2,-1-1 2,-1 3 4,-2 0 5,-1 1 3,1 1 2,-1 1-2,-1 2-3,1 0 1,-3 2-3,1 0 5,2 2-3,-3 0 0,1 5 0,0 0-3,-2 2 1,-4 4 0,0 0-2,-1 1 0,-3 2-1,-3 1-1,0 3 1,-4 2 1,-1-1-1,-1 3 1,-3 2 1,-2 3 1,-3 0 2,-3 4 1,-1-1 2,-2 1-2,-4 0-1,0-2-1,-3-2-1,-4-2-1,-2-1 2,-4-1-2,-1 1-1,-4 1-4,-6-1-2,-1 1-5,-4-2-12,-5 1-15,-6-1-23,-6-1-38,-5-4-56,-3-2-72,-4-3 26,-13-4-142</inkml:trace>
          <inkml:trace contextRef="#ctx0" brushRef="#br0" timeOffset="-1029.2264">238 320 181,'0'-9'40,"5"0"-36,4-4-5,4 2-2,0 5 1,1 1-1,1-2 0,0 1 2,-1-1 1,1-1 1,-1 1 6,-1 0 7,-2-2 9,2-2 9,0 0 3,-2 0-1,3 2-5,-1 2-8,0-1-7,1 1-7,-1 1-5,2 1-2,-1 1-3,-1 4-5,-2 2-9,0 2-6,-4 5-2,1 4 2,-1 3 7,-3 4 3,-4 4 2,-2 3 1,-2 2 2,-3 4 4,-2-2 3,-2 0 3,-2-2 2,0-3 4,-1 0 5,1-3 4,-2-1 2,2-4-1,-1-1-4,1-4-2,0-1-5,0-2 0,3-5-1,0 0-1,3-3 1,2 0-3,-1-4 2,1 0-1,3-3-3,2 0 1,2-5-2,1-1 0,1 0 0,3 1 0,1-1-2,3 1 1,-1-2-1,1 1 0,2 2-1,0 0-2,2 1 0,-1 1-2,1 0 0,-1 3-1,-1 0 1,2 4-1,-4 2 1,0 0 1,0 5 0,-4 1 0,2 4-2,-4 3 0,1 1 1,-1 3 4,-1 1 1,0 2 2,-2-2 0,-2 0 1,1-2 0,-2 0 0,-1 0 0,0-3 0,-2 0 2,1-4 1,-1-2 0,-2 0 0,1 0 1,-2-2 3,-1 1 5,-1-3 3,0 2 3,-2-1 1,0-3-2,2 3-2,-2-2-2,2 1-3,0-3-3,-2 1-2,0-1-1,2 0-1,-2 0-2,4 0 0,-2-2-1,-1 2-1,3-1 1,2 1 0,-3 0-2,3 2-4,1-2-7,1-1-8,-1 3-7,0 0-5,2 1-5,1 1-4,1-1 0,1 2 7,3-1 9,0 1 11,3-1 6,0-3-149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7T03:45:38.45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41DF55-07E6-4A75-89DA-F000D0237F82}" emma:medium="tactile" emma:mode="ink">
          <msink:context xmlns:msink="http://schemas.microsoft.com/ink/2010/main" type="writingRegion" rotatedBoundingBox="27719,15918 30865,15863 30914,18633 27768,18689"/>
        </emma:interpretation>
      </emma:emma>
    </inkml:annotationXML>
    <inkml:traceGroup>
      <inkml:annotationXML>
        <emma:emma xmlns:emma="http://www.w3.org/2003/04/emma" version="1.0">
          <emma:interpretation id="{F5CDF1C7-9A75-4AC3-BC1C-EB31AD577BB0}" emma:medium="tactile" emma:mode="ink">
            <msink:context xmlns:msink="http://schemas.microsoft.com/ink/2010/main" type="paragraph" rotatedBoundingBox="27719,15918 30865,15863 30882,16811 27736,16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A883A5-329F-4A6F-819C-A752FA6F94DC}" emma:medium="tactile" emma:mode="ink">
              <msink:context xmlns:msink="http://schemas.microsoft.com/ink/2010/main" type="line" rotatedBoundingBox="27719,15918 30865,15863 30882,16811 27736,16867"/>
            </emma:interpretation>
          </emma:emma>
        </inkml:annotationXML>
        <inkml:traceGroup>
          <inkml:annotationXML>
            <emma:emma xmlns:emma="http://www.w3.org/2003/04/emma" version="1.0">
              <emma:interpretation id="{D8C9C7D8-8259-4A8E-B426-708B092A933F}" emma:medium="tactile" emma:mode="ink">
                <msink:context xmlns:msink="http://schemas.microsoft.com/ink/2010/main" type="inkWord" rotatedBoundingBox="28205,15889 28441,16701 27897,16859 27661,16047"/>
              </emma:interpretation>
              <emma:one-of disjunction-type="recognition" id="oneOf0">
                <emma:interpretation id="interp0" emma:lang="ko-KR" emma:confidence="0">
                  <emma:literal>X</emma:literal>
                </emma:interpretation>
                <emma:interpretation id="interp1" emma:lang="ko-KR" emma:confidence="0">
                  <emma:literal>乂</emma:literal>
                </emma:interpretation>
                <emma:interpretation id="interp2" emma:lang="ko-KR" emma:confidence="0">
                  <emma:literal>Ⅹ</emma:literal>
                </emma:interpretation>
                <emma:interpretation id="interp3" emma:lang="ko-KR" emma:confidence="0">
                  <emma:literal>ⅹ</emma:literal>
                </emma:interpretation>
                <emma:interpretation id="interp4" emma:lang="ko-KR" emma:confidence="0">
                  <emma:literal>x</emma:literal>
                </emma:interpretation>
              </emma:one-of>
            </emma:emma>
          </inkml:annotationXML>
          <inkml:trace contextRef="#ctx0" brushRef="#br0">24 22 93,'-7'0'26,"1"2"-22,-1-2-1,3 0 0,6-4 1,0 3 0,0-3 1,1 0-1,-1 1 2,2-1-1,-2 2 1,-2 0 0,2 2 0,-4-1-1,4 1 1,-4 0-1,2 0 1,0 0-2,0 0-1,0 1-2,0 1 0,0 2-1,2 0 1,-1 1-1,5 2-1,-1 1 1,3 1-1,1 0 1,0 2 0,2 2 0,3 1-1,-1 3 0,2 1-1,3 4 1,-2 0 1,3 1-1,3 3-1,-1-2 1,1 5-1,4 0 1,-2 0 0,1 2 1,-1-2 0,1-1 1,-1 1 0,0 0 1,0-2 0,-3-1 0,0 0 0,-1-5 0,-2 1-1,-2-3 1,-3-3 1,-4-1 1,0-1 3,-1-3 1,-5-2 2,1-1 0,0-3 0,-3 0-1,3 1 1,-4-2 1,2-1-2,-2 1-1,0-2-2,0 0-2,0-2-2,-2 0 0,4 0-3,0 0-2,-1-2-10,3 0-11,0-2-14,1 1-6,4-5 8,-1-1 10,3-5-94</inkml:trace>
          <inkml:trace contextRef="#ctx0" brushRef="#br0" timeOffset="671.4721">489-9 99,'4'-9'18,"0"-2"-17,1 0 1,1 4-1,-6 5 1,0 0-1,0 2 1,0 2 1,-2-2 4,0 0 9,0-2 8,-2 2 13,1 0 9,-1-2 5,0 2 0,1 0-7,-1-1-12,2 1-11,0 0-10,1 1-6,-1 1-4,-2 0-2,1 2 1,-3 3-1,1 0 1,-1 6-1,-3 2-1,-2 3 1,-2 4 1,-1 2-1,-1 3 0,-1 2 0,-1 2 1,3 0-1,-1-5 1,2-1 0,2-1 0,-1-2 0,2 0 1,0 0-1,0-2 0,1 0 0,0 0-1,0-2 2,-2 0-1,2 2 0,0-1 0,0-1 0,0 0 1,1-3-1,1-1 1,0-1 0,-1 0-1,3-4 1,-1 2 0,5-2-1,-3-2 2,2-1-1,0-1 0,1 1-1,1-1 0,-2-1-2,2 1 2,-2 1-2,0-1 1,0 1-2,0-1-3,2 1-5,0 1-13,0-3-21,0 1-21,2 1-8,4-1 16,1-1 21,9-4-93</inkml:trace>
        </inkml:traceGroup>
        <inkml:traceGroup>
          <inkml:annotationXML>
            <emma:emma xmlns:emma="http://www.w3.org/2003/04/emma" version="1.0">
              <emma:interpretation id="{03EF3819-9C4E-46C3-BB27-F412A973D9FF}" emma:medium="tactile" emma:mode="ink">
                <msink:context xmlns:msink="http://schemas.microsoft.com/ink/2010/main" type="inkWord" rotatedBoundingBox="28486,16818 28560,15887 29116,15932 29042,16862"/>
              </emma:interpretation>
              <emma:one-of disjunction-type="recognition" id="oneOf1">
                <emma:interpretation id="interp5" emma:lang="ko-KR" emma:confidence="0">
                  <emma:literal>A</emma:literal>
                </emma:interpretation>
                <emma:interpretation id="interp6" emma:lang="ko-KR" emma:confidence="0">
                  <emma:literal>어</emma:literal>
                </emma:interpretation>
                <emma:interpretation id="interp7" emma:lang="ko-KR" emma:confidence="0">
                  <emma:literal>의</emma:literal>
                </emma:interpretation>
                <emma:interpretation id="interp8" emma:lang="ko-KR" emma:confidence="0">
                  <emma:literal>아</emma:literal>
                </emma:interpretation>
                <emma:interpretation id="interp9" emma:lang="ko-KR" emma:confidence="0">
                  <emma:literal>^</emma:literal>
                </emma:interpretation>
              </emma:one-of>
            </emma:emma>
          </inkml:annotationXML>
          <inkml:trace contextRef="#ctx0" brushRef="#br0" timeOffset="2821.5217">765 792 114,'5'-5'4,"1"1"-2,1 0-2,0-1 1,-3 3 0,0 0 0,-4-1 0,1 1 0,-1 0 2,0-2 4,0 1 7,-1-1 10,1-3 7,-2 1 7,0 1 3,0-4-7,-2 0-3,4-2-9,2-4-4,2 0-4,0-3-3,-1-4-2,5 0-1,-1-3 3,0-4 1,0-2 0,-1-4 0,1 0-3,-1 1-1,1-1-1,-2-2 0,3-1-1,1 2-2,-2-4-1,2-1 0,-1 1-3,-3 2 1,4 1-2,-2 6-1,1 2 1,-1 2-1,0 3-3,2 0 0,-1 6-2,-3 4-1,3 1 0,-3 4 0,0 0-3,1 5 1,-1 0 0,3 3 0,-3 2 2,4 3-2,-1 1 0,-1 3 2,2 3-1,2 1 2,0 5-1,2 5 2,-1 2 2,1 3 1,2 2 0,-1 2 0,3 4 0,-4-1 1,1 5 1,-1-5 0,2-1 1,-3 0-2,1-2 2,0 0 0,-2 0 3,2 0 1,-4-4 2,0 3 3,0-5-1,-2 1-1,1-3-1,-1 1-2,-3-2 0,1 0 1,-3-2 1,1-4-1,-3 3 1,0-5-3,0 1-2,-1-4-5,1 2-11,-2-4-25,2 0-24,0-4-5,0 1 13,2-3 20,-1-3-89</inkml:trace>
          <inkml:trace contextRef="#ctx0" brushRef="#br0" timeOffset="3141.2235">944 389 128,'-2'-4'2,"2"3"-2,0 1 1,2 0-2,-1-2 1,5 4 0,-3-2 1,3 1 0,-1 1 4,-1-2 5,0 2 8,1-2 8,1 0 6,1 2 2,2-2-2,4 0-9,1 0-7,3 0-8,3 2-7,0-2-1,2 0-1,3 0-11,-1 1-16,2-1-11,-3 2-8,3 0 9,-4 2 14,-2-2 11,-4-6 6,4 4-106</inkml:trace>
        </inkml:traceGroup>
        <inkml:traceGroup>
          <inkml:annotationXML>
            <emma:emma xmlns:emma="http://www.w3.org/2003/04/emma" version="1.0">
              <emma:interpretation id="{3AB58721-9514-407C-9E07-352C2160A474}" emma:medium="tactile" emma:mode="ink">
                <msink:context xmlns:msink="http://schemas.microsoft.com/ink/2010/main" type="inkWord" rotatedBoundingBox="29523,16118 30217,16281 30108,16746 29413,16583"/>
              </emma:interpretation>
              <emma:one-of disjunction-type="recognition" id="oneOf2">
                <emma:interpretation id="interp10" emma:lang="ko-KR" emma:confidence="0">
                  <emma:literal>그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=</emma:literal>
                </emma:interpretation>
                <emma:interpretation id="interp13" emma:lang="ko-KR" emma:confidence="0">
                  <emma:literal>즈</emma:literal>
                </emma:interpretation>
                <emma:interpretation id="interp14" emma:lang="ko-KR" emma:confidence="0">
                  <emma:literal>느</emma:literal>
                </emma:interpretation>
              </emma:one-of>
            </emma:emma>
          </inkml:annotationXML>
          <inkml:trace contextRef="#ctx0" brushRef="#br0" timeOffset="3638.2463">1764 250 103,'6'-5'10,"-1"-1"-9,3 1-2,3-4 1,-8 0-5,5 5-32,-1-1 3,2 6 16,0 1 19,-3-2 20,-1 2 15,-5-6-1,2 4-30,0 0-2,0 2-1,1 0 0,1-2 1,1 0-1,4 0 0,1 0 1,4 2 0,4-4 2,2 2-1,4-4 0,2 3 0,1-3 0,0 2 1,3-2 2,-3 3 1,0-3-2,-1 2-1,-1 4-3,-4-2-1,-1 2 0,0 0-1,-4 1 0,1-1-1,-3 2-5,-1-1-5,-4 1-4,-2 1 0,2-1 5,-3 0 4,-2-1 1,-1-1-104</inkml:trace>
          <inkml:trace contextRef="#ctx0" brushRef="#br0" timeOffset="4035.852">1785 579 121,'5'-2'5,"2"2"-2,6-2-1,-4 2 1,4-4-2,2-1 0,-3 1 3,3-1 5,0 1 10,-3 1 13,1-1 13,0 2 7,1-2 2,1 3-5,1-3-10,1 2-8,1-2-10,2 1-5,2-1-8,2 2-3,-1-1-3,-1-1 0,0 0-2,0 1 0,-2 1 0,-3 0 1,-1 0 0,0 2-1,-1 0 1,0 2-2,-3-2-4,-1 2-5,-1 0-12,0 0-14,1 1-17,0-3-13,0 0-4,2 0 10,0-3 20,1-3 17,3-1 12,1-4 7,0-6 1,2-1-106</inkml:trace>
        </inkml:traceGroup>
        <inkml:traceGroup>
          <inkml:annotationXML>
            <emma:emma xmlns:emma="http://www.w3.org/2003/04/emma" version="1.0">
              <emma:interpretation id="{8A0E9B02-F03D-4303-B0E6-1B8FFBA8D511}" emma:medium="tactile" emma:mode="ink">
                <msink:context xmlns:msink="http://schemas.microsoft.com/ink/2010/main" type="inkWord" rotatedBoundingBox="30198,16803 30278,15846 30918,15899 30839,16856"/>
              </emma:interpretation>
              <emma:one-of disjunction-type="recognition" id="oneOf3">
                <emma:interpretation id="interp15" emma:lang="ko-KR" emma:confidence="0">
                  <emma:literal>B</emma:literal>
                </emma:interpretation>
                <emma:interpretation id="interp16" emma:lang="ko-KR" emma:confidence="0">
                  <emma:literal>乃</emma:literal>
                </emma:interpretation>
                <emma:interpretation id="interp17" emma:lang="ko-KR" emma:confidence="0">
                  <emma:literal>巧</emma:literal>
                </emma:interpretation>
                <emma:interpretation id="interp18" emma:lang="ko-KR" emma:confidence="0">
                  <emma:literal>눙</emma:literal>
                </emma:interpretation>
                <emma:interpretation id="interp19" emma:lang="ko-KR" emma:confidence="0">
                  <emma:literal>D</emma:literal>
                </emma:interpretation>
              </emma:one-of>
            </emma:emma>
          </inkml:annotationXML>
          <inkml:trace contextRef="#ctx0" brushRef="#br0" timeOffset="4370.8867">2565-84 134,'-3'-3'15,"-3"1"0,1 0-4,3 0-6,4 4-5,0 0-3,1 3 1,1 1 0,1 1 0,-1 4 0,0 4 1,-1 3 0,3 4 2,-4 7 1,1 8 3,-3 3 3,2 5 4,-2 3 0,0-3 0,0 1-1,0-4-1,-2-2 0,2-3-2,0-3-1,0-3-2,0-2-1,0-1 0,2-4-2,-2-3 1,0-1 1,0-1-1,0-5 0,-2-1 0,4-4-8,-2-1-16,2-3-16,2-1-6,-1-4 8,4-4 12,1-5-94</inkml:trace>
          <inkml:trace contextRef="#ctx0" brushRef="#br0" timeOffset="5125.9646">2649-63 116,'0'-10'8,"4"1"-7,1-3 0,3 2-1,-1 5 0,2 1 0,0 1 1,2-1 2,0 0 2,-2 4 9,4-1 10,-2-1 13,4 2 13,-1-2 7,3 0-2,1 0-7,0-1-16,4 1-14,0 0-11,2 2-5,-3 0-3,3 0 0,2 0 2,-3 0 0,1 0-1,-2 0-2,-2 4-3,-2-1-4,1 5-5,-5-1-2,-1 4-1,-2 0-2,-4 1 2,-5 5 0,-2 1-2,-4 4-1,-5 2 1,-4-1 4,-5 3 6,-4 0 6,-1 1 4,-3-3 0,-1 1-1,-1-1 0,-1-4 1,0 0 1,0-4 1,0 1 1,1-3 2,1 1-1,5-2 1,2-2 2,2-4-3,3 0 0,6-3 0,2 0-1,3-3-1,2 1 0,0-2-1,4 0 0,0-2-1,3 1 2,3 1 2,1-2 1,4-2 2,3 2 0,6-1-2,0-1-1,3 0-3,3 1-1,-1-1-2,0 2 1,3 0 0,-5 2 2,3 0-2,-3 0 0,-3 2 0,0 0-1,-2 2 0,-2-1 0,-3 3-4,-2 3-6,-2-2-5,-6 4-4,0 4-3,1-1 2,-4 7 1,-2-1-1,-6 5-1,-1 2-1,-9 3 6,-1-1 5,-3 0 6,-2 0 5,-2-1 1,1-3 2,-3-3 2,1 0 4,1-6 5,0 1 4,2-4 4,-1-3 1,3 1 2,0-1 1,1-1 3,5-2-2,-1-2 0,4-1-3,-2 0-4,1-1-3,1-1-6,0 2-2,2 0-4,-1-3-4,3 1-17,0-2-38,1 2-39,-1-2 11,-29-16-107</inkml:trace>
        </inkml:traceGroup>
      </inkml:traceGroup>
    </inkml:traceGroup>
    <inkml:traceGroup>
      <inkml:annotationXML>
        <emma:emma xmlns:emma="http://www.w3.org/2003/04/emma" version="1.0">
          <emma:interpretation id="{6E206F6E-8DD4-4191-BF3D-0541483F0A58}" emma:medium="tactile" emma:mode="ink">
            <msink:context xmlns:msink="http://schemas.microsoft.com/ink/2010/main" type="paragraph" rotatedBoundingBox="27814,17544 30796,17372 30867,18594 27884,18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8912C3-BB8F-4AC8-A739-0DFA1D9EB3D7}" emma:medium="tactile" emma:mode="ink">
              <msink:context xmlns:msink="http://schemas.microsoft.com/ink/2010/main" type="line" rotatedBoundingBox="27814,17544 30796,17372 30867,18594 27884,18765"/>
            </emma:interpretation>
          </emma:emma>
        </inkml:annotationXML>
        <inkml:traceGroup>
          <inkml:annotationXML>
            <emma:emma xmlns:emma="http://www.w3.org/2003/04/emma" version="1.0">
              <emma:interpretation id="{722AD923-9D5F-4C1D-8DA1-B6B15E68C789}" emma:medium="tactile" emma:mode="ink">
                <msink:context xmlns:msink="http://schemas.microsoft.com/ink/2010/main" type="inkWord" rotatedBoundingBox="27870,17519 28436,18480 28361,18524 27796,17563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니</emma:literal>
                </emma:interpretation>
                <emma:interpretation id="interp23" emma:lang="ko-KR" emma:confidence="0">
                  <emma:literal>〉</emma:literal>
                </emma:interpretation>
                <emma:interpretation id="interp24" emma:lang="ko-KR" emma:confidence="0">
                  <emma:literal>〈</emma:literal>
                </emma:interpretation>
              </emma:one-of>
            </emma:emma>
          </inkml:annotationXML>
          <inkml:trace contextRef="#ctx0" brushRef="#br0" timeOffset="5947.5575">134 1516 121,'-11'4'5,"0"-2"0,0 0 0,3 1-2,10-4 2,0-1-1,0 2 2,0 0 3,0 2 2,-1 1 3,3 3 3,-2 1 2,0 2 2,-1 2-1,1 4-3,2-1-5,1 4-3,5 3-4,-1-1-1,5 3-4,1 1 3,1 2-3,1-1 0,1 2 0,0 3 1,2 2-1,2 3 3,2 2-2,0 1-1,-3 2 0,3 2-2,-2 0 0,0 2 1,2 0 2,-1-4 1,-3 0 0,2-4-1,-3-3 0,-1-4 1,-2-1-1,-1-3-1,-2-5-2,-1-1-2,3-5-10,-2-3-11,0-2-11,1-1-9,-3-7 8,0-1 11,0-3 11,-6-14 8,3 1-96</inkml:trace>
        </inkml:traceGroup>
        <inkml:traceGroup>
          <inkml:annotationXML>
            <emma:emma xmlns:emma="http://www.w3.org/2003/04/emma" version="1.0">
              <emma:interpretation id="{9E071869-D975-4248-9728-D583D088AC59}" emma:medium="tactile" emma:mode="ink">
                <msink:context xmlns:msink="http://schemas.microsoft.com/ink/2010/main" type="inkWord" rotatedBoundingBox="27853,18449 28442,17635 28485,17666 27895,18480"/>
              </emma:interpretation>
              <emma:one-of disjunction-type="recognition" id="oneOf5">
                <emma:interpretation id="interp25" emma:lang="ko-KR" emma:confidence="0">
                  <emma:literal>/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'</emma:literal>
                </emma:interpretation>
                <emma:interpretation id="interp28" emma:lang="ko-KR" emma:confidence="0">
                  <emma:literal>I</emma:literal>
                </emma:interpretation>
                <emma:interpretation id="interp2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6356.1649">763 1640 154,'-9'0'16,"1"4"-11,1-4-11,5 4-6,4-6-1,0 2 0,-2 2 5,0 0 7,-2 3 1,-5 1 0,-2 3 1,-4 2 1,-3 5 3,-1 2 2,-5 2 1,-1 2-1,-3 4-3,0 3-2,1 4-1,-2 3-1,-1 1 0,-1-1 0,2 3 0,1-3 1,1 2 1,-1 1 2,2-3 3,1-1 3,-1-2 3,2-4-3,4 0-2,1-2-1,3-3-3,5-2-1,-1-2-1,1-4 0,2-1-1,2 0 0,-1-3-1,2-4-3,3 1-2,-3-4-5,4 1-6,0-3-3,0-1-1,0-2 3,2-2 6,1-3 4,3-4-104</inkml:trace>
        </inkml:traceGroup>
        <inkml:traceGroup>
          <inkml:annotationXML>
            <emma:emma xmlns:emma="http://www.w3.org/2003/04/emma" version="1.0">
              <emma:interpretation id="{1933A48E-8C37-44C0-84A2-030DC344E45D}" emma:medium="tactile" emma:mode="ink">
                <msink:context xmlns:msink="http://schemas.microsoft.com/ink/2010/main" type="inkWord" rotatedBoundingBox="28502,17656 29065,17812 28946,18242 28383,18086"/>
              </emma:interpretation>
              <emma:one-of disjunction-type="recognition" id="oneOf6">
                <emma:interpretation id="interp30" emma:lang="ko-KR" emma:confidence="0">
                  <emma:literal>=</emma:literal>
                </emma:interpretation>
                <emma:interpretation id="interp31" emma:lang="ko-KR" emma:confidence="0">
                  <emma:literal>二</emma:literal>
                </emma:interpretation>
                <emma:interpretation id="interp32" emma:lang="ko-KR" emma:confidence="0">
                  <emma:literal>그</emma:literal>
                </emma:interpretation>
                <emma:interpretation id="interp33" emma:lang="ko-KR" emma:confidence="0">
                  <emma:literal>느</emma:literal>
                </emma:interpretation>
                <emma:interpretation id="interp3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806.032">737 1836 88,'-5'-2'29,"1"2"-23,1-4-3,4 2 1,5-3-1,-1-1 0,4 1 3,-1 1 5,1 1 7,0-1 8,2 2 13,2 0 10,1-1 5,3-1-1,3 0-14,2-1-10,3-1-11,3 1-5,-1-2-4,2 1-7,0-1 0,-1 0 0,-1 3-4,-3 0-5,-2 3-19,-2-1-25,-4 4-27,-3-1-8,-2 5 19,-4 1 22,-3 2-84</inkml:trace>
          <inkml:trace contextRef="#ctx0" brushRef="#br0" timeOffset="7207.5198">779 2093 107,'9'-7'2,"2"1"-1,6-1 0,-1 0 0,-5 7 0,2-2 1,0 2 3,-2 0 2,1 0 7,-1 0 8,2 0 7,0-2 8,0 0 0,-2 0 0,3-1-6,1-3-10,1 2-5,2-3-8,3 0-5,-1 0 0,-2-1-1,2 3-1,-2-1-2,-3 1 3,-1 1 0,-1 1-1,0 1 0,0 0-2,-2 2-4,0 2-6,-4 0-4,0 1-8,-1 3-4,-1-3 3,1 1 1,-3 1 1,1-1 1,0 0-3,1-1 0,-1-1 2,1 2 7,1-4 4,1 0 4,-2-4-99</inkml:trace>
        </inkml:traceGroup>
        <inkml:traceGroup>
          <inkml:annotationXML>
            <emma:emma xmlns:emma="http://www.w3.org/2003/04/emma" version="1.0">
              <emma:interpretation id="{39FE7E31-21C6-4E34-84C9-8034A1CCA632}" emma:medium="tactile" emma:mode="ink">
                <msink:context xmlns:msink="http://schemas.microsoft.com/ink/2010/main" type="inkWord" rotatedBoundingBox="29114,18585 29296,17498 29820,17585 29638,18673"/>
              </emma:interpretation>
              <emma:one-of disjunction-type="recognition" id="oneOf7">
                <emma:interpretation id="interp35" emma:lang="ko-KR" emma:confidence="0">
                  <emma:literal>B</emma:literal>
                </emma:interpretation>
                <emma:interpretation id="interp36" emma:lang="ko-KR" emma:confidence="0">
                  <emma:literal>方</emma:literal>
                </emma:interpretation>
                <emma:interpretation id="interp37" emma:lang="ko-KR" emma:confidence="0">
                  <emma:literal>夕</emma:literal>
                </emma:interpretation>
                <emma:interpretation id="interp38" emma:lang="ko-KR" emma:confidence="0">
                  <emma:literal>5</emma:literal>
                </emma:interpretation>
                <emma:interpretation id="interp39" emma:lang="ko-KR" emma:confidence="0">
                  <emma:literal>R</emma:literal>
                </emma:interpretation>
              </emma:one-of>
            </emma:emma>
          </inkml:annotationXML>
          <inkml:trace contextRef="#ctx0" brushRef="#br0" timeOffset="7787.8801">1580 1511 115,'0'-6'5,"2"1"0,2-2 2,-2-1 2,-2 5 5,0-1 0,0 2-2,-2 0 2,2 2-1,-2 0 0,-2 2 0,2 0-3,1 2-3,-1-1-4,0 3-2,0 1-1,0 2-2,2 2 0,-3 4 0,3 1-1,-2 2 2,0 4 0,4 4 0,-2 3 1,0 0-1,2 2 2,-2 0-3,0 4 2,0 1-1,0 1 0,-2 1 0,-2 1 0,0 3-1,-1 0 1,0 1 1,-1-1 0,1 0-1,-3-2 2,1-1-1,-2-3 1,2-1 2,-1-2 1,3-4 2,-1-2 1,3-1 2,-1-3 0,2-2-2,0-1 0,1-4-2,-1 0-1,0-1 0,0-2-2,2-2 0,0-4 0,-2 0-2,2 1-1,0-1-5,0-3-8,0-1-12,-2 1-12,1-4-1,1-2 6,0 0 13,-2-3 9,4-4-95</inkml:trace>
          <inkml:trace contextRef="#ctx0" brushRef="#br0" timeOffset="8540.2873">1578 1739 110,'6'0'7,"3"0"-1,4-2 4,0 0 5,1-5 9,6 0 5,2-2 5,2-1-2,3-2-3,1 1-7,1-2-8,0 0-6,-2 4-3,-1-2-2,-4 4 0,0 1 1,-2 3-1,-2 1 0,-4 4-1,-1 1-3,-2 8-3,-3 2-2,-3 4-2,-1 6-2,-6 1-5,-4 7-4,-5 2-2,-5 1 1,-4 3 4,-4-1 6,-3-3 2,-1 0 7,1-2 1,0-3 1,-2-3 4,3-3-2,2-2 3,1-5 1,4-3 1,3-1 2,3-5 0,0-3 2,4 1 2,2-4 2,0-2 0,5 0 1,0 1 5,2-3 3,2 0 3,1-1-4,3-1-7,3-3-8,2 2-7,2-2-3,3 2-2,4-1-2,2-1 1,2 4-8,1-3-10,1 3-8,-2 3-5,-2 2 5,1 2 8,-3 3 4,0 1 4,0 1-1,-3 4-3,-3 4-5,-1 1 1,-4 4 5,-3 0 5,-2 4 8,-4 0 3,-2-1 0,-4-1 0,-1 2 1,-4-2-4,-4 0-1,-3 1 0,0 1-1,-2 0 3,-2 0 2,-2-2 1,0-1 5,-3-2 4,0 1 5,-1-4 6,1-1 6,1-1 5,3-3 6,-1-2 5,2-1 1,2-5-3,2-1 0,-2 0-3,5-4-4,1 0-8,-1 1-11,6-3-10,-2 0-7,7 1-9,1-3-21,1 1-30,2-1-27,-2 1-5,4-1 21,1 3 29,3-1 22,-1-7-88</inkml:trace>
        </inkml:traceGroup>
        <inkml:traceGroup>
          <inkml:annotationXML>
            <emma:emma xmlns:emma="http://www.w3.org/2003/04/emma" version="1.0">
              <emma:interpretation id="{5AC3A924-6024-435C-A783-C1157667CD23}" emma:medium="tactile" emma:mode="ink">
                <msink:context xmlns:msink="http://schemas.microsoft.com/ink/2010/main" type="inkWord" rotatedBoundingBox="29830,18646 30036,17547 30535,17641 30329,18739"/>
              </emma:interpretation>
              <emma:one-of disjunction-type="recognition" id="oneOf8">
                <emma:interpretation id="interp40" emma:lang="ko-KR" emma:confidence="0">
                  <emma:literal>A</emma:literal>
                </emma:interpretation>
                <emma:interpretation id="interp41" emma:lang="ko-KR" emma:confidence="0">
                  <emma:literal>ㅋ</emma:literal>
                </emma:interpretation>
                <emma:interpretation id="interp42" emma:lang="ko-KR" emma:confidence="0">
                  <emma:literal>ㅓ</emma:literal>
                </emma:interpretation>
                <emma:interpretation id="interp43" emma:lang="ko-KR" emma:confidence="0">
                  <emma:literal>g</emma:literal>
                </emma:interpretation>
                <emma:interpretation id="interp44" emma:lang="ko-KR" emma:confidence="0">
                  <emma:literal>ㅢ</emma:literal>
                </emma:interpretation>
              </emma:one-of>
            </emma:emma>
          </inkml:annotationXML>
          <inkml:trace contextRef="#ctx0" brushRef="#br0" timeOffset="9262.6743">2153 2624 212,'-4'0'79,"-1"0"-4,1 2-33,4-2-19,2-2-20,0 0-8,2 0-2,1-3 5,-1-3 9,-1-1 7,1-2 8,0-3 6,1-8-1,2-2-6,-1-7-5,5-2-10,-2-7-8,4-2-14,-1-5-8,1-4-5,4-2 0,-3-4 6,1-1 5,-1-2 6,1 1 9,-2 3 1,1 1 1,1 4 1,0 3-2,-1 5-2,1 4 1,-4 6-3,0 2 0,0 8-2,-4 3-1,0 7 0,1 2 0,-5 2 2,1 3 1,-1 1-2,-1 3 0,2 4 5,0 0 2,-1 1 4,3 5 1,-3-1 0,5 4-1,-1 2 0,0 1 2,1 5-1,3 1 3,-1 3-1,1 1 1,2 0 2,0 1-1,-2 3 0,2-3-4,-2 4 0,1 1-4,-1 1 1,0 1-1,-2 3-1,-1-2 1,-1 3-1,-3 1 2,-1-2 1,1 1 0,-4 1 0,0-3 0,0 1 1,-4-2 2,1-2 0,-1-2 0,0-4-1,1 1 0,-1-4-1,2-2 1,-1-2-3,1-1-3,-2-5-11,0 1-18,1 0-13,-1 0-12,-1-1-1,-1-1 10,-1-3 14,1 1 12,-3-4 10,2 1-95</inkml:trace>
          <inkml:trace contextRef="#ctx0" brushRef="#br0" timeOffset="9561.7908">2200 2151 148,'-3'-3'8,"5"1"-14,1-2-4,8 1 0,2-1 3,0 2 4,1 0 3,1 2 5,-2 0 9,0 2 14,-3-2 16,5 0 12,0 2 1,3-4-10,2 2-16,4-2-16,-1 0-12,1-1-11,0-3-21,-2 3-24,3-5-20,-3 3 7,2-1 20,0-1-84</inkml:trace>
        </inkml:traceGroup>
        <inkml:traceGroup>
          <inkml:annotationXML>
            <emma:emma xmlns:emma="http://www.w3.org/2003/04/emma" version="1.0">
              <emma:interpretation id="{4E7BD120-EA2E-4516-AC19-AE564FD872D0}" emma:medium="tactile" emma:mode="ink">
                <msink:context xmlns:msink="http://schemas.microsoft.com/ink/2010/main" type="inkWord" rotatedBoundingBox="30428,17714 30701,17674 30705,17696 30431,17736"/>
              </emma:interpretation>
              <emma:one-of disjunction-type="recognition" id="oneOf9">
                <emma:interpretation id="interp45" emma:lang="ko-KR" emma:confidence="0">
                  <emma:literal>-</emma:literal>
                </emma:interpretation>
                <emma:interpretation id="interp46" emma:lang="ko-KR" emma:confidence="0">
                  <emma:literal>一</emma:literal>
                </emma:interpretation>
                <emma:interpretation id="interp47" emma:lang="ko-KR" emma:confidence="0">
                  <emma:literal>ㅡ</emma:literal>
                </emma:interpretation>
                <emma:interpretation id="interp48" emma:lang="ko-KR" emma:confidence="0">
                  <emma:literal>"</emma:literal>
                </emma:interpretation>
                <emma:interpretation id="interp49" emma:lang="ko-KR" emma:confidence="0">
                  <emma:literal>~</emma:literal>
                </emma:interpretation>
              </emma:one-of>
            </emma:emma>
          </inkml:annotationXML>
          <inkml:trace contextRef="#ctx0" brushRef="#br0" timeOffset="10035.4543">2737 1684 114,'-9'6'3,"3"-1"-1,-1 1-1,1-1-1,10-7 0,-2 0 0,0 2 0,1-1 3,-1 1 5,2 0 10,0 0 14,-1 0 14,1-2 11,-1 0 1,5 0-2,-1 0-7,2-1-12,2-1-7,2 2-10,2-1-7,1 1-3,0-2-4,-1 0-3,0 3-1,-1-3-1,-1 4 0,-2-2-2,0 0-6,0 2-6,-2 0-15,0 2-23,0 0-26,-2 0-15,1 0 7,-1-2 26,-2 1 26,-1-2-79</inkml:trace>
        </inkml:traceGroup>
        <inkml:traceGroup>
          <inkml:annotationXML>
            <emma:emma xmlns:emma="http://www.w3.org/2003/04/emma" version="1.0">
              <emma:interpretation id="{0FB859D6-DF7D-4FE0-907D-046672D6BD03}" emma:medium="tactile" emma:mode="ink">
                <msink:context xmlns:msink="http://schemas.microsoft.com/ink/2010/main" type="inkWord" rotatedBoundingBox="30751,17965 30778,17456 30803,17457 30776,17966"/>
              </emma:interpretation>
              <emma:one-of disjunction-type="recognition" id="oneOf10">
                <emma:interpretation id="interp50" emma:lang="ko-KR" emma:confidence="0">
                  <emma:literal>1</emma:literal>
                </emma:interpretation>
                <emma:interpretation id="interp51" emma:lang="ko-KR" emma:confidence="0">
                  <emma:literal>'</emma:literal>
                </emma:interpretation>
                <emma:interpretation id="interp52" emma:lang="ko-KR" emma:confidence="0">
                  <emma:literal>’</emma:literal>
                </emma:interpretation>
                <emma:interpretation id="interp53" emma:lang="ko-KR" emma:confidence="0">
                  <emma:literal>‘</emma:literal>
                </emma:interpretation>
                <emma:interpretation id="interp54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10359.0074">3060 1442 118,'-2'-4'7,"0"2"-3,4-2-3,0 3-1,5 1-2,-3 0 0,1 3 0,-1 1 1,-4 3 1,0 2 2,-4 2 1,4 6 3,0 1 2,-3 4 3,1 0 2,-2 3-2,0-1-1,1 2-3,1 1-2,2-3-1,-4 1 0,4-1-1,-2-2 0,-1 2-2,3-3 1,-2 3-1,2-2-1,0-2-3,0 2-9,0-4-13,0-1 0,0-1 1,0-1-92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1T03:22:08.60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F4B965-78B3-41BE-8CC1-78C9B7F3C526}" emma:medium="tactile" emma:mode="ink">
          <msink:context xmlns:msink="http://schemas.microsoft.com/ink/2010/main" type="writingRegion" rotatedBoundingBox="211,12156 1922,12156 1922,13308 211,13308"/>
        </emma:interpretation>
      </emma:emma>
    </inkml:annotationXML>
    <inkml:traceGroup>
      <inkml:annotationXML>
        <emma:emma xmlns:emma="http://www.w3.org/2003/04/emma" version="1.0">
          <emma:interpretation id="{E881741E-2C19-48CB-88E8-6B2679C72C6E}" emma:medium="tactile" emma:mode="ink">
            <msink:context xmlns:msink="http://schemas.microsoft.com/ink/2010/main" type="paragraph" rotatedBoundingBox="211,12156 1922,12156 1922,13308 211,13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5B49FC-5D1A-49E9-948E-E50D06AE71DB}" emma:medium="tactile" emma:mode="ink">
              <msink:context xmlns:msink="http://schemas.microsoft.com/ink/2010/main" type="line" rotatedBoundingBox="211,12156 1922,12156 1922,13308 211,13308"/>
            </emma:interpretation>
          </emma:emma>
        </inkml:annotationXML>
        <inkml:traceGroup>
          <inkml:annotationXML>
            <emma:emma xmlns:emma="http://www.w3.org/2003/04/emma" version="1.0">
              <emma:interpretation id="{C73301C2-C130-4AC7-8A76-5352A550DDDD}" emma:medium="tactile" emma:mode="ink">
                <msink:context xmlns:msink="http://schemas.microsoft.com/ink/2010/main" type="inkWord" rotatedBoundingBox="211,12156 1922,12156 1922,13308 211,13308"/>
              </emma:interpretation>
              <emma:one-of disjunction-type="recognition" id="oneOf0">
                <emma:interpretation id="interp0" emma:lang="ko-KR" emma:confidence="0">
                  <emma:literal>₩</emma:literal>
                </emma:interpretation>
                <emma:interpretation id="interp1" emma:lang="ko-KR" emma:confidence="0">
                  <emma:literal>€</emma:literal>
                </emma:interpretation>
                <emma:interpretation id="interp2" emma:lang="ko-KR" emma:confidence="0">
                  <emma:literal>@</emma:literal>
                </emma:interpretation>
                <emma:interpretation id="interp3" emma:lang="ko-KR" emma:confidence="0">
                  <emma:literal>와</emma:literal>
                </emma:interpretation>
                <emma:interpretation id="interp4" emma:lang="ko-KR" emma:confidence="0">
                  <emma:literal>d</emma:literal>
                </emma:interpretation>
              </emma:one-of>
            </emma:emma>
          </inkml:annotationXML>
          <inkml:trace contextRef="#ctx0" brushRef="#br0">1366 69 419,'-5'-16'8,"-2"2"-4,0-2-2,4 4 0,-3 8-2,1 3 2,0-1-2,0 0 0,0 2 0,-1 0 1,1 0-1,0 0 2,0 0-2,-1 0 0,-2 0 1,-3 2-1,1 1 1,-1-1 0,-3 2 0,-2 1 0,-1 2 1,-4 3-2,-4 4 1,-2 2 0,-5 5-1,1 0 1,-3 4 0,1 1 1,-3 3-1,-3 6 0,-5 2 1,-5 2-2,-1 2 0,-6 3 0,2 0 1,1-2-2,3-2 1,-1-3 0,2-1-2,0-1 1,4-1 1,-3-3 0,6-1 1,2-2 1,0-4 0,5-3 0,2-2 0,5-3 2,4-5-2,1-1 0,4 0-1,3-1-1,4-2 0,3-2 0,5 1 0,1-5-1,3 3-1,2-2 0,3-2 0,4 0 1,6 0 0,6-4 1,6 1 0,4-3-1,6-1 0,5 0-2,5-3 1,3 1 1,3-1-1,1 1 2,2 0 1,2 1 0,-2-1 0,1 2 0,3 2 0,1-2-2,2 1 1,-2 1-1,0 2 0,0-1 1,-1 1-2,3 1 0,-1-3 0,1-2 0,0-2-1,-5-3 2,-2-1 1,-4 3 0,-5-4 2,-3 2 0,-7 1 0,-7 1 2,-4 1 0,-5 2 2,-6 0 4,-4 0 1,-2 2 3,-4 1 1,-3-1 1,-2 2 0,-2-3-2,-3 1 0,-6-2-2,-1 0-4,-5 0-5,-8 2-3,-5 0-1,-5 1-1,-3 1 0,-6-1 2,-3 2 0,-2-1 1,-2-1 3,-1 1-2,0-4 3,-3 0-1,3 0-3,0-2 2,1 0-2,4-1 2,1-6 0,3 1-1,1-6-1,-2 0-1,0-4 0,2 1-1,2-3 2,5 1-1,0 2 0,2-1 2,3 1 4,1 1 0,4 0 3,1 4-2,3 2-2,3 1-1,3 2-3,1 2-2,1 0-4,3 3 0,3 2 0,2 2-3,-1 1 1,3 2-7,3 2-1,0 2-1,2 5 1,-1 4 4,5 4 0,1 5 5,1 6 3,3 7-2,1 4 4,0 3-3,4 2 1,0 3-2,-1 4 1,3 2-2,-1-1-1,3 1 3,-5 0-1,1 0 3,-2-3 1,-2-2-2,-1-2 2,-1-2 0,-1-2 1,-2-4 1,-2-1-2,1-3 1,-1-2 1,0-3-1,0-2 3,-1-6-3,-1-3 0,-1-2 1,-2-5 0,0 1 1,0-5-2,0 2 4,0-3-1,0-1 1,2 1 4,-2-4 1,0 0 3,1 0 0,-1-2 2,2 2-2,2-3-1,-1-1 2,2-3 0,4 0-1,2-3 6,3-4 0,0-4 1,5-6 2,2-3-2,2-4 0,5-4-2,1-3 2,1-4-1,0-2-8,1-5-2,2-2-5,2-1-4,4-6-1,3 1-4,0-3-8,3 3-15,0-3-12,3 6-21,1-2-12,3 0 13,2-2 11,6-6-266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1T03:22:37.84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1ABB6B9-C0B0-4CF2-A066-2785D847B5DD}" emma:medium="tactile" emma:mode="ink">
          <msink:context xmlns:msink="http://schemas.microsoft.com/ink/2010/main" type="writingRegion" rotatedBoundingBox="17101,14828 15137,15526 14691,14268 16654,13570"/>
        </emma:interpretation>
      </emma:emma>
    </inkml:annotationXML>
    <inkml:traceGroup>
      <inkml:annotationXML>
        <emma:emma xmlns:emma="http://www.w3.org/2003/04/emma" version="1.0">
          <emma:interpretation id="{80357BCB-B980-402D-B461-CABE684839DF}" emma:medium="tactile" emma:mode="ink">
            <msink:context xmlns:msink="http://schemas.microsoft.com/ink/2010/main" type="paragraph" rotatedBoundingBox="17101,14828 15137,15526 14691,14268 16654,135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944E64-61BF-4516-A0CE-AFEC4792A2AF}" emma:medium="tactile" emma:mode="ink">
              <msink:context xmlns:msink="http://schemas.microsoft.com/ink/2010/main" type="line" rotatedBoundingBox="17101,14828 15137,15526 14691,14268 16654,13570"/>
            </emma:interpretation>
          </emma:emma>
        </inkml:annotationXML>
        <inkml:traceGroup>
          <inkml:annotationXML>
            <emma:emma xmlns:emma="http://www.w3.org/2003/04/emma" version="1.0">
              <emma:interpretation id="{4F5EF402-B7C9-407B-9032-E93A4890E988}" emma:medium="tactile" emma:mode="ink">
                <msink:context xmlns:msink="http://schemas.microsoft.com/ink/2010/main" type="inkWord" rotatedBoundingBox="17101,14828 15137,15526 14691,14268 16654,13570"/>
              </emma:interpretation>
              <emma:one-of disjunction-type="recognition" id="oneOf0">
                <emma:interpretation id="interp0" emma:lang="ko-KR" emma:confidence="0">
                  <emma:literal>8</emma:literal>
                </emma:interpretation>
                <emma:interpretation id="interp1" emma:lang="ko-KR" emma:confidence="0">
                  <emma:literal>e</emma:literal>
                </emma:interpretation>
                <emma:interpretation id="interp2" emma:lang="ko-KR" emma:confidence="0">
                  <emma:literal>₩</emma:literal>
                </emma:interpretation>
                <emma:interpretation id="interp3" emma:lang="ko-KR" emma:confidence="0">
                  <emma:literal>『</emma:literal>
                </emma:interpretation>
                <emma:interpretation id="interp4" emma:lang="ko-KR" emma:confidence="0">
                  <emma:literal>t</emma:literal>
                </emma:interpretation>
              </emma:one-of>
            </emma:emma>
          </inkml:annotationXML>
          <inkml:trace contextRef="#ctx0" brushRef="#br0">1301 399 392,'0'-2'12,"0"0"-6,0 1 0,2-1-3,-1 0 0,1 0-1,0-1 0,-2-1 3,2 1 2,-2-1 4,0 1 3,-2-1 3,0-1 3,0 2 5,-1-1 0,1 1-1,0 1-3,-1-2-3,-1 3-2,3-1-4,-3 2-3,2 0-3,-1 0-2,-1 2-2,-1 1 0,0 1-2,-2 1 0,-2 2 0,-1 0 0,-2 0 0,-2 2 0,-4 1 2,-1-1-2,-4 3 1,-1 0-1,-6 2 0,-3 0 1,-2 0-2,-3 2 1,-4 0-2,-2 1 1,-7-1 1,-3 0-1,-2-1 0,1 3 2,2-2-2,3-1 0,1 1 1,2 0-1,1-1 0,1 1 0,-1-2-1,4 2 2,1 0-4,2-2 5,4-2 0,4 0 1,3-1-2,3-1-2,3-1 0,3-2-1,3-2 2,2 0 2,0-1-1,3-1 1,3 1 0,2-4 0,1 2-1,3-2 0,2 0 0,0 1-2,2-1 0,3 0-1,2 2 2,4 0 1,3 1 3,3-1 0,6 0-1,3-1 0,4 1-1,3 0-4,2 0 1,3-1 1,3 1 1,0 2 1,5 1 1,1-2 1,4 1-2,-1 1 2,4 0-1,2 2-1,2 0 0,5 0-2,-2 0 1,-2 2 0,-1-2 0,-4 2-2,0 1 1,-2 1 0,-1-1 0,1-1 6,-3 2 2,0-3 4,0-1 2,0 0-1,0-2 2,0 1 0,-2-1 1,-2-2 2,-3-1 5,-4 0 4,-4 0 4,-3-1 4,-5 1 6,0 0 6,-5-2 2,-1 2-2,-3-1-7,-3 1-10,0-2-7,-4 2-6,-3-2 1,-3 2 0,-2-2 4,-2-2 10,0 2 12,-4-2 9,2 0 0,-1 1-10,-4-6-12,-2 0-13,-3-4-9,-4-1-7,1 0-3,-6-2-2,-2 0-1,-1-2 4,-3 0-4,1-1 1,-4-2-2,3-2 0,-5-2 1,-1-3-1,3-2-4,-1 0-2,1-5-3,0-1-1,3-1-1,-1-1 1,3 1 4,-1 0 0,2 3 3,-3-1 0,-2 0-1,-1 0-3,0 0 0,-1-2 2,1 3 1,1 1 2,1 3 3,1 3 1,1 3 2,2 1 2,1 0-4,4 3 2,1 1 1,1 3-1,1 0 2,2 2 0,4-1 0,-1 3-2,1-2 1,3 1-1,-2 2-1,4 1 2,0 1-1,-1 0 1,3 1 0,-1 3 0,3-1 0,-1 3-1,0-3 4,1 2-2,1 2 0,-2-1 2,0 1-2,2 0 1,-2 0-1,2 0 0,-1 0 0,1 1 0,0 1 1,-2 2 0,0-3-1,0 5-1,-1-1 0,-1 5 1,3 1 0,-3 5 1,2 3 2,-1 2 0,-1 3 1,-1 4-1,0 4 0,0 3 1,-2 1-2,1 5 1,-1 2-2,2 1 2,-2 0-2,2-1-1,0 1 1,-2 0 1,2-1 0,-1 3 4,-1-1 0,2 1 2,0-4 1,1-2 1,1-2 0,-2-3 1,1-3-1,1-1 1,-1-1-1,1-2-1,-1 0 1,1-4-2,-1-1 3,2 0-2,-1-2-2,3 0 0,-4 1-1,3-1-2,-1-2-1,0 2 3,2-1-4,-2-1 3,2 0-3,0 0 1,0 1-2,0-3 0,2 0-1,-2-1 0,0 0 4,2-2-1,0 0 5,-2-5-2,1 1 1,1-3 0,-2-2 1,2 1 4,0-3 4,-2 1 3,1-4 5,1 0 6,0-2 4,0 0 4,-1 0 3,3-1-4,3-2-1,0-4-8,2-3-8,1-4-6,4-2-3,2-3-2,5-3-1,1-2-2,5-4-1,-1-1 1,0-3-4,4-2 4,-1-3-3,4-1-3,2-2-2,2-2-2,3-1 7,4 1-5,-1 1 1,5-1 1,-1 2-7,-2 2 2,2-2 1,0 3 0,-1 1 2,1 3 2,-2 2-1,1 1 1,-1 3 0,-1 1 0,-4 2 0,0 1 0,-3 2-3,-1 1 3,-2 1-1,-3 1 1,-3 1 0,-4 2 0,-3 3 1,-5 2-1,-4-1 3,-3 6-2,0 0-1,-4 0 2,0 4-5,-1-1 3,-3 1-3,-1 1 3,0 2-2,-1 0-2,1 2 1,-2-2-1,2 2-4,-4-2-1,3 1-2,-5 3-1,1-1 3,-5 3-1,-4-1 4,-4 4-2,-4-2 3,-3 3-3,-3 0 2,-3 3 2,-2-1 1,-1 0-1,-2 2-3,-4 0-3,-6 2-7,-3 0-6,-3 3-6,-7-2-1,-1 3-3,-4 0-3,-3 1-4,1 0-6,0 0-10,1-1-14,4-1-21,0 2-27,2 0-19,-3 0-10,5-2-2,1-2 27,11-3 36,8-5-256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18:36.422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07C49B-CEE4-4CA4-89F6-1726FD504C94}" emma:medium="tactile" emma:mode="ink">
          <msink:context xmlns:msink="http://schemas.microsoft.com/ink/2010/main" type="writingRegion" rotatedBoundingBox="23415,10591 25736,10591 25736,11658 23415,11658"/>
        </emma:interpretation>
      </emma:emma>
    </inkml:annotationXML>
    <inkml:traceGroup>
      <inkml:annotationXML>
        <emma:emma xmlns:emma="http://www.w3.org/2003/04/emma" version="1.0">
          <emma:interpretation id="{12D47333-3223-411F-AE22-2B221DA06319}" emma:medium="tactile" emma:mode="ink">
            <msink:context xmlns:msink="http://schemas.microsoft.com/ink/2010/main" type="paragraph" rotatedBoundingBox="23415,10591 25736,10591 25736,11658 23415,11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7AF8A5-ACA8-41F7-A4BD-90CF11A3F8CE}" emma:medium="tactile" emma:mode="ink">
              <msink:context xmlns:msink="http://schemas.microsoft.com/ink/2010/main" type="line" rotatedBoundingBox="23415,10591 25736,10591 25736,11658 23415,11658"/>
            </emma:interpretation>
          </emma:emma>
        </inkml:annotationXML>
        <inkml:traceGroup>
          <inkml:annotationXML>
            <emma:emma xmlns:emma="http://www.w3.org/2003/04/emma" version="1.0">
              <emma:interpretation id="{6935CB36-DA83-4551-933A-31DF536C46FB}" emma:medium="tactile" emma:mode="ink">
                <msink:context xmlns:msink="http://schemas.microsoft.com/ink/2010/main" type="inkWord" rotatedBoundingBox="23381,11572 25494,10745 25602,11023 23490,11849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0 803 221,'2'-7'72,"2"1"-65,1-3-6,2 4 0,-1-3 0,-1 3 0,3-1 0,-3 1 0,2-1 0,-1-1 0,-1 3 1,1-1-1,-1-1 1,1 3 0,-4-1-1,1 1 1,-1-1 0,0 0-1,2 2 1,-1 1 0,-1-3-1,2 2 1,-3 2-1,-1-2 1,2 2-1,0-2-1,0 1 1,-2 1-1,2 0 0,-2 0 1,0 0 1,2 0-2,-2 0 1,0 0-1,1 0 1,-1-2-1,0 2 2,0 0 0,0 0-1,0 0 1,0 0-1,0 0 0,0 2 0,0-2-1,0 0 0,0 0-2,0 0 2,0 0 0,0 1 0,0 1 0,0 0 1,0 2-2,-1-2 1,-1 1 0,2 1 0,-2 0-1,2-1 1,-2 1 0,0-1 0,2 1 1,-2-2 0,-1 2-1,1-3 1,0 3-1,0-2 0,1 0 0,-1 1 0,2-1 1,-2 0-1,0-2 1,2 2 0,-2-2-1,2 2 0,0-2 2,-2 0-2,2 0-1,0 1 2,0-1-1,0 0 1,0 0 1,0 0 0,0 0-1,0 2 1,0-2-1,2 0 0,-4 0 0,2 2 0,0-2 2,2 2 0,-2-2 2,0 2-1,2-2 0,0 2-1,0-2 2,0 1-2,-1-1-1,3 2 2,0 0-2,3 0 2,-2-2-1,5 2 0,-3 0 0,2-2 0,2 1 0,2 1 2,-1-2-2,1 0 2,4 2 1,-1-2-2,2 2 2,1 0-2,1-2-1,1 0 2,3 0-2,0 0 2,0-2-3,1 2 2,1-2-1,1 0-1,-1 0 2,-1-1-2,1 1 1,-3-2 0,1 2 0,2-3 0,-4 1-1,1-1 3,-3-1-3,2 1 4,-2-1 2,2 1 1,-2 1 1,-1-3 1,-1 2-2,0-1-1,-2 1-4,3-1 1,-1-1-2,-2 0 0,4-1 2,-1-1-3,-1 0 1,0 0-1,-1 0-1,1 0 1,-2-2-1,2 2 2,-1-2 1,1-2-3,0 2 4,-1-2-3,-1 2 1,1 0 1,-3 0-2,-1 0 2,2 0-4,-3 2 2,1-2-1,-2 2-1,2 0 3,-2 2-2,2-4 0,-3 0 0,0 0 1,-1 0 1,0-4-2,-2 1 3,0-1-1,1 1-1,-3-1 1,1 0 0,-1 3-1,-1 1 0,-1 0-1,1 0-1,2 2-1,-3-2 2,1 2-1,-2-2 0,1 3 2,-1-1-3,2 2 1,-2 0 0,1-1-1,1 3 1,1-2 0,1-1-1,1 3 1,0-1-2,3-1 3,-1 2-2,2-1 1,-2 1-1,4 1 1,-4 0-2,2-1 0,0-1 2,1 3 2,1-3-2,0 3 2,0-3-1,-1 2 0,1 1-1,0-1 2,2 1-2,-1-1-1,1-2 2,-1 3-1,3-1 1,-3 0 0,5 3 1,1-3-2,0 0 1,3 3 1,-1-3-1,2 2-1,-2-2 0,-2 3 0,0-1 0,-2-2 3,1 2-2,-1 0-1,0 1 1,-2-1-1,1 0 1,-1 2-1,-1-2 2,-2 0-1,-1 2 2,-2 0 1,-1-1-1,-2 2 0,0-1-2,2 0 1,-3 0 0,1 2-3,-1-2 0,-3 2 0,1 0-1,1-2 2,1 0-9,-1 2-11,1-4-18,1 2-18,-1 0-10,3-2 1,2 0 17,1-1 15,-32-28-11,37 23-184</inkml:trace>
        </inkml:traceGroup>
        <inkml:traceGroup>
          <inkml:annotationXML>
            <emma:emma xmlns:emma="http://www.w3.org/2003/04/emma" version="1.0">
              <emma:interpretation id="{30B80195-6F53-4FE0-9118-B93F136E5A9A}" emma:medium="tactile" emma:mode="ink">
                <msink:context xmlns:msink="http://schemas.microsoft.com/ink/2010/main" type="inkWord" rotatedBoundingBox="25735,10589 25737,11098 25437,11100 25434,10591"/>
              </emma:interpretation>
              <emma:one-of disjunction-type="recognition" id="oneOf1">
                <emma:interpretation id="interp5" emma:lang="ko-KR" emma:confidence="0">
                  <emma:literal>&gt;</emma:literal>
                </emma:interpretation>
                <emma:interpretation id="interp6" emma:lang="ko-KR" emma:confidence="0">
                  <emma:literal>7</emma:literal>
                </emma:interpretation>
                <emma:interpretation id="interp7" emma:lang="ko-KR" emma:confidence="0">
                  <emma:literal>?</emma:literal>
                </emma:interpretation>
                <emma:interpretation id="interp8" emma:lang="ko-KR" emma:confidence="0">
                  <emma:literal>’</emma:literal>
                </emma:interpretation>
                <emma:interpretation id="interp9" emma:lang="ko-KR" emma:confidence="0">
                  <emma:literal>〉</emma:literal>
                </emma:interpretation>
              </emma:one-of>
            </emma:emma>
          </inkml:annotationXML>
          <inkml:trace contextRef="#ctx0" brushRef="#br0" timeOffset="911.5608">2032-241 291,'-3'-3'39,"-1"-1"-33,0 0-5,3 3 2,2 1-3,1 0 0,-2 0 0,0 1-1,2-1 1,-2 2 1,4-2-1,-1 0 1,1 0 2,0-2-1,-1 2 4,-1-1 3,2-1 3,1 2 2,-1-4 1,0 2 0,1 2-3,-1-1-2,-1 1-4,3-2-1,1 4-3,-1-2-1,1 0 1,0 1-2,1 3 0,1-2 0,0 1 0,2 3 0,0-1 1,0-1 0,1 2-1,-1 1 0,0-2 1,2-1-1,-2 1 3,0-1 1,-2 0 2,2-2 0,-2 3 0,0-1-3,0-1-1,-1 1 1,-3-2-1,-1 0-1,1 1 1,-3-1-1,2 0 0,-2 0 1,-2 0 0,1 1-2,1 1-2,0-1 2,-2-1 0,2 2 0,0 0 1,-2 1 0,0-1-1,-2 1 0,0 1 0,0-1 0,-1 1 0,-1 1 1,0 2 0,-1-2 1,-3 2 1,1 1 0,-2-1 1,-2 2 2,0 0 1,0 0-2,0-1 0,0 3-2,0 0 0,0 2-2,0-1 1,2 3 0,0-3-2,0 3 1,0-3-1,2 1 2,-2-2 0,1 1-1,1-1 1,0-2-2,-1 0 0,3-2 0,1 0 0,4-2 1,-2 1-3,4-1-4,2-2-10,-2 3-12,0-1-15,1 0-3,-1 1 7,-35-28-4,37 27-200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18:42.71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47321F-6E95-4A85-94E8-51C28AFF5E4C}" emma:medium="tactile" emma:mode="ink">
          <msink:context xmlns:msink="http://schemas.microsoft.com/ink/2010/main" type="writingRegion" rotatedBoundingBox="17145,11236 17986,11236 17986,12001 17145,12001"/>
        </emma:interpretation>
      </emma:emma>
    </inkml:annotationXML>
    <inkml:traceGroup>
      <inkml:annotationXML>
        <emma:emma xmlns:emma="http://www.w3.org/2003/04/emma" version="1.0">
          <emma:interpretation id="{854E6EBD-3B6C-4355-86E5-2FB883C9143B}" emma:medium="tactile" emma:mode="ink">
            <msink:context xmlns:msink="http://schemas.microsoft.com/ink/2010/main" type="paragraph" rotatedBoundingBox="17145,11236 17986,11236 17986,12001 17145,12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E2154F-F628-4E8A-8FB4-C71B52AF7F99}" emma:medium="tactile" emma:mode="ink">
              <msink:context xmlns:msink="http://schemas.microsoft.com/ink/2010/main" type="line" rotatedBoundingBox="17145,11236 17986,11236 17986,12001 17145,12001"/>
            </emma:interpretation>
          </emma:emma>
        </inkml:annotationXML>
        <inkml:traceGroup>
          <inkml:annotationXML>
            <emma:emma xmlns:emma="http://www.w3.org/2003/04/emma" version="1.0">
              <emma:interpretation id="{1B97B7E5-F895-4AFC-8B95-7F3DFAC9C42E}" emma:medium="tactile" emma:mode="ink">
                <msink:context xmlns:msink="http://schemas.microsoft.com/ink/2010/main" type="inkWord" rotatedBoundingBox="17145,11236 17986,11236 17986,12001 17145,12001"/>
              </emma:interpretation>
              <emma:one-of disjunction-type="recognition" id="oneOf0">
                <emma:interpretation id="interp0" emma:lang="ko-KR" emma:confidence="0">
                  <emma:literal>어</emma:literal>
                </emma:interpretation>
                <emma:interpretation id="interp1" emma:lang="ko-KR" emma:confidence="0">
                  <emma:literal>刁</emma:literal>
                </emma:interpretation>
                <emma:interpretation id="interp2" emma:lang="ko-KR" emma:confidence="0">
                  <emma:literal>9</emma:literal>
                </emma:interpretation>
                <emma:interpretation id="interp3" emma:lang="ko-KR" emma:confidence="0">
                  <emma:literal>〇</emma:literal>
                </emma:interpretation>
                <emma:interpretation id="interp4" emma:lang="ko-KR" emma:confidence="0">
                  <emma:literal>머</emma:literal>
                </emma:interpretation>
              </emma:one-of>
            </emma:emma>
          </inkml:annotationXML>
          <inkml:trace contextRef="#ctx0" brushRef="#br0">398 570 123,'-9'2'109,"-4"3"-68,-2 0-25,2 1-7,2-1-3,0-3-1,-1 0-3,1-2 1,-2-2-1,2 0 1,-2-3-1,1-1 2,-3-1-1,-1 0 1,-1-2 0,1-2 0,-3 2 1,3-2-2,-2 2-1,1-2 0,1 0-2,0-2 1,1 2-2,0-2 1,3 0 0,1 1-1,0-3 1,2 0-3,1-1 3,5 1-2,1 1 2,0-1 1,2 1 0,2-3 0,1 3-1,5-1 0,-1 2 1,4 1 0,2-1 0,1 0 0,5 0 1,1 0-2,2-1 2,3 1-1,1-1 2,-3 1 0,3 0-2,-1-2 3,3 3-1,1-1 1,0 2-1,0-2 0,2 2 1,-1-2-3,-1 4 0,0 0 0,-4 0-2,-1 0 1,0 2-1,-2 1 0,0 4 0,-4 0 0,-2 2 0,1 2 0,-3 2-1,1 0 1,0 1-1,-3 1 1,1-1 1,0 2 0,-2 2-1,0 1 0,-2 1 0,-2-1 0,-1 1 0,1 2 1,-2-2 0,1 2 0,-2 0-1,-1-1 2,3 1-2,-1-2 2,2 0-1,-1 0-1,-1 0 2,1 0-1,-3 0 0,1 0 1,-2 0 0,-2 0 0,0 0-1,0 0 0,-4 3 0,1-1 1,-5 2 0,3-1 0,-4 3-1,1-3 0,1 1 0,2 1 0,-3 1 0,1-1 3,2-1-1,-4 1 2,1-1 0,-1 1 1,-2-1-1,0-1 2,-2 3-2,1-3 0,-3 3-1,-1-3 0,-1 1-2,1 1-1,-2-1 1,3-1-2,-1 3 0,1-3-4,0 1-7,3 0-8,-1-3-3,0 3 4,2-2 5,-2 0 5,-1-6-218</inkml:trace>
          <inkml:trace contextRef="#ctx0" brushRef="#br0" timeOffset="-665.2128">328 520 292,'6'-1'6,"3"-3"-5,0 0 0,0 4-1,-2 0-1,1 0 0,-3 2 1,3-2 0,-3 0 0,0-2 0,-1 2 1,0 0-1,-2 2 0,-1-2-1,1 0 1,-2 2-2,0-2-5,-3-2-23,3 6-164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05.08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ECF9E53D-D83C-4842-82B2-DA406FA388FE}" emma:medium="tactile" emma:mode="ink">
          <msink:context xmlns:msink="http://schemas.microsoft.com/ink/2010/main" type="inkDrawing" rotatedBoundingBox="3199,11147 9042,10963 9048,11146 3205,11330" shapeName="Other"/>
        </emma:interpretation>
      </emma:emma>
    </inkml:annotationXML>
    <inkml:trace contextRef="#ctx0" brushRef="#br0">20 145 467,'-5'6'17,"0"-1"-4,-1 2-2,6 2 5,-2-3 6,2-1 11,0 1 16,-2-1 10,4-3 4,-2 0-5,4 0-10,0 0-3,1-1-6,2 1-4,4-2-3,2 2-11,2 0-5,3 0-9,6 1-1,5 1-3,7 0-3,10-1 2,5-1-4,6 2 0,1-2 0,2-1-1,4-2 0,2-1-1,3-2 0,0 1 0,2-1 2,2 2 2,2-2 0,0 1 2,3 1 0,3 2-2,3 2 0,1 0-3,3-1 0,-1-1-1,-1 2-2,0-2 2,0 2-2,3-2 1,2 0-2,2 2 6,2 0 2,-2 1-1,2 1 5,-4 0-4,4-1 0,-2-1 0,0-2-6,-1 0-10,-1 0-7,2-4-13,3 1-8,3-3 13,-1 3 8,3-1 12,-3 0 11,3 1-1,-1-3-2,0 1 1,-1-1 0,1-1 0,-1-2 0,-1-2-2,4-4 3,1 1 14,-5-1 3,-1 1 1,-6-1 1,-3 2-17,-6 0 2,-4 3 5,-3 2 9,-6 1 6,-3 0 3,-2 1 1,-2 1-8,0-1-3,-2 3-7,0-1-7,-3 0-2,-3 2 2,-1 1 3,-3 1 1,-5 1 1,-6 1 1,-7 2 1,-4 0 4,-6 1 1,-6-1 3,-3-1 1,-6 1-1,0-2-1,-3 1-9,-2-1-25,0 0-36,-2-2-45,-2 0-44,-2-2-10,-1 0 34,-3-3 37,-10-13-266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2T02:05:00.57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E66B18-D109-4925-8ADA-EC1AA8E0B3E7}" emma:medium="tactile" emma:mode="ink">
          <msink:context xmlns:msink="http://schemas.microsoft.com/ink/2010/main" type="inkDrawing" rotatedBoundingBox="13969,5181 16723,6404 16139,7721 13384,6499" hotPoints="16340,6702 14607,6888 13285,5754 15017,5568" semanticType="enclosure" shapeName="Ellipse">
            <msink:destinationLink direction="with" ref="{CE2460FA-C6E2-4E37-95CA-A2FF8D3E23AC}"/>
          </msink:context>
        </emma:interpretation>
      </emma:emma>
    </inkml:annotationXML>
    <inkml:trace contextRef="#ctx0" brushRef="#br0">2263 1897 265,'2'-8'4,"3"1"-2,-3 2 0,2-1-2,-6 4 1,-2 0-1,1 1 2,1-1 2,0 0 6,2 0 7,-2 0 10,2 2 7,0-1 3,-2 1-4,1 0-6,-1-2-6,2 2-7,-2 0-5,0-2-4,0 0-2,0 2-1,-1-4 0,-1 3 2,-3-1 1,-2-2-1,0 2 2,-4 2 4,0-2 3,-2 1 2,1 1 0,-1 0-3,3 0-6,-1 1-2,-2-1-3,2 2 0,-1 0 0,1 0-1,-3 0 0,1 1 3,-1 1 0,1-2 4,-1 2 2,-1 1 4,1-1 6,-3 1 0,3 1 4,0-3-3,1-1-2,2 0-3,1-2-2,-1-2-1,2-2 3,2 1 1,-2-1 2,2 0 2,-2-1 0,3 0 0,1-3-4,-2 3-3,-2-3-4,0 3-6,0 0-1,-3 1-4,-1-2 0,-2 3-5,-1 1 3,-2-2 1,-2 4 1,0 0 5,2 0 3,-3 0 5,1 2 9,-4 0 5,2 2 4,3-3 0,-1 1-4,2 0-4,3 0-7,1-2-2,-1 0-4,5 0 3,-1 0 0,0-2 6,2-2 5,2 1 1,0-3 6,0-1-1,0 2 2,-2-3-4,-2 1-2,-2 0-9,1-2-5,-1 3-3,-3-1-4,-2-1 1,-2 1-1,-2 0-2,2 0 1,0-1 2,2-1 0,2 2 1,0-2 3,1 0 1,1-1-1,-2 1 1,3-2-3,-1 2 1,1 0-1,-1 0-2,-1-2 1,1 2 0,-2-2-2,1 2 1,1 0-2,-2 0-1,-2 0 2,1 1 0,-1-1 3,0 2 0,-2-2 3,2 0 1,0-1-1,0 3 1,2-4 0,0 2 1,-1-2-2,3 0-1,-1 0-1,1 0-5,0 0 1,1 0-1,0-1 4,1 1-1,-1 0 0,1-2 0,-1 4-1,0-2 2,1 0-2,-3 0 0,3 0 1,-1 0-2,-1-2 2,1 2-3,-1-1 5,-1-3-4,3 2 1,-1-1 1,2-1-1,3-3-1,-1 0-1,1-4 0,1 0 0,0 2 1,0-2-1,0 4-2,-2-4 0,0 3 0,0-1 1,0 0-1,0 0 0,2-2 2,-2 2-4,2 0 5,0-2-3,-2-1 1,2-1-1,-2-2 0,2 3 0,0-1 2,0 0-1,-1-1-2,5 1 1,-1-2-2,-1 3 5,2-1-1,1 4 0,-1 0 2,1 2-3,0-2 0,-1-1 3,1 1-4,2 2-1,-1-2 2,3 2-4,-2-2 2,0 2-1,2-1-1,0 1-1,2 0 0,2 0 0,-1-1 2,4-1 1,3-2 2,-1 2 3,3 2 0,1 0 2,2 1-2,-1 1 1,1 1-1,0 3-3,1 1-1,2 0-1,1 0-2,-1 2 2,2 1 1,0-1-4,2-2 4,0 2-1,0-2 1,1 0 1,1-1 0,0 1 1,-1 1-2,-1 1 0,0 2-2,2 2 2,0 1 2,1 4-1,-1 2-1,0 1-1,1 3-2,-3-1 1,2 1-1,0-1 0,-1 3 2,1-3 1,0 2 4,1 1-4,1-1 1,1 0 1,0 1-4,-1-3 5,1 2-2,3-1 2,-5-1 1,2-1-2,-1 1 1,-2 1 1,-1-1-2,-1 3 3,0-3 1,0 4-5,-2-1 2,2 2-1,-4 0 2,1-1-3,-1 0 3,0 0 0,-2-2-1,1 2 1,-1 0 0,-1-3 0,1 3 0,-1-2 1,0 2 0,-3 1-1,5-1 0,-3 0-1,1 0-2,1 2-1,-1 0 0,1 0-1,3 0 1,-1 2 1,0-3-2,4 1 1,0 0 0,0 0-2,0-2 2,1 2 0,1-1 0,0-1 0,-1 0-2,-1 0 2,0-2 0,0 2-2,-2 0 2,-2-1-1,3 1 1,-3 0 0,2 0-1,0 0 1,0 2-2,2-2 2,0 2 0,-2-2 2,2 2-1,-2-2-1,0 1 0,0-1 0,0 0 1,2 4 1,-2-3-2,0 1 1,0-1-1,0 0 0,-2 0 1,2 1-1,-3-2 2,1 2-2,0-2 2,1 2 0,-1 0-2,2 0-2,-2-2 1,2 2 2,-2-2-1,3 0 2,-3 0-1,0 2 0,-2-2-1,-1 2 0,0 0 0,-1-2 0,-1 2 2,2-2-2,-3 2 0,3-2 0,-2 2 0,1-2 0,-1 2 0,2-2 0,-3 2-2,1 0 4,0 2-4,2-2 1,-3 2 0,1 0 1,0-3 0,0 3 1,-1-2-1,-1 0 0,2 0 0,0 2-1,-2-2-1,2 2 2,-1-2-1,-1 1 1,0 3 0,0-4-1,0 3 3,0-1-3,-4 0 2,1-2 2,-1-2-3,-1 0 0,-1 0 0,-1 0 1,-1 1-1,1 0 2,-2 1-1,0-1-2,-1 0 1,1 1-3,-4 0-4,2 0 2,-3 2-3,-1-2 0,-1 2 4,-3-2-4,-3 0 3,-1 1 1,-3 1 2,0 0-2,-3 0-1,0 0-1,-2-1 1,0 1 1,-2 2-3,2-3-8,-2 3-5,-2-2-11,-3 1-7,-2-1-5,-8 0-5,-1 2-7,-6-3-20,-7 5-30,-9-3-48,-6 1-32,-5 0-10,-2-3 20,2-3 37,-2-3 48,-2-2-170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2T02:05:02.6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0B484E-7E08-4858-8022-3B23D0FFB4C1}" emma:medium="tactile" emma:mode="ink">
          <msink:context xmlns:msink="http://schemas.microsoft.com/ink/2010/main" type="writingRegion" rotatedBoundingBox="16383,3391 25117,3031 25172,4363 16438,4722"/>
        </emma:interpretation>
      </emma:emma>
    </inkml:annotationXML>
    <inkml:traceGroup>
      <inkml:annotationXML>
        <emma:emma xmlns:emma="http://www.w3.org/2003/04/emma" version="1.0">
          <emma:interpretation id="{D8054397-B79D-4B85-ADDF-C76346C001EF}" emma:medium="tactile" emma:mode="ink">
            <msink:context xmlns:msink="http://schemas.microsoft.com/ink/2010/main" type="paragraph" rotatedBoundingBox="16383,3391 25117,3031 25172,4363 16438,4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D054D7-5EF4-4531-96AE-8FC5902ED20B}" emma:medium="tactile" emma:mode="ink">
              <msink:context xmlns:msink="http://schemas.microsoft.com/ink/2010/main" type="line" rotatedBoundingBox="16383,3391 25117,3031 25172,4363 16438,4722"/>
            </emma:interpretation>
          </emma:emma>
        </inkml:annotationXML>
        <inkml:traceGroup>
          <inkml:annotationXML>
            <emma:emma xmlns:emma="http://www.w3.org/2003/04/emma" version="1.0">
              <emma:interpretation id="{FA1ECFFA-4DD8-401C-BAA1-5536E70A7E75}" emma:medium="tactile" emma:mode="ink">
                <msink:context xmlns:msink="http://schemas.microsoft.com/ink/2010/main" type="inkWord" rotatedBoundingBox="16366,3685 17346,3576 17409,4138 16429,4247">
                  <msink:destinationLink direction="with" ref="{CE2460FA-C6E2-4E37-95CA-A2FF8D3E23AC}"/>
                </msink:context>
              </emma:interpretation>
              <emma:one-of disjunction-type="recognition" id="oneOf0">
                <emma:interpretation id="interp0" emma:lang="ko-KR" emma:confidence="0">
                  <emma:literal>대</emma:literal>
                </emma:interpretation>
                <emma:interpretation id="interp1" emma:lang="ko-KR" emma:confidence="0">
                  <emma:literal>댜</emma:literal>
                </emma:interpretation>
                <emma:interpretation id="interp2" emma:lang="ko-KR" emma:confidence="0">
                  <emma:literal>돼</emma:literal>
                </emma:interpretation>
                <emma:interpretation id="interp3" emma:lang="ko-KR" emma:confidence="0">
                  <emma:literal>데</emma:literal>
                </emma:interpretation>
                <emma:interpretation id="interp4" emma:lang="ko-KR" emma:confidence="0">
                  <emma:literal>ㅯ</emma:literal>
                </emma:interpretation>
              </emma:one-of>
            </emma:emma>
          </inkml:annotationXML>
          <inkml:trace contextRef="#ctx0" brushRef="#br0">1658-512 580,'38'-19'49,"17"-2"-65,11-3-30,-1 0-24,-25 15-8,-3-2 10,-6 2 26,-6 0 23,-3 0 13,-7 0 4,-2-1 3,-8 1 0,-1 0 2,-8 2 1,-1 0 1,-4 1-1,-6 1 0,-2 3-2,-1 0-1,0 4-1,-2 3 0,0 3-1,-2 4 1,0 3 0,-2 1 0,-1 4 0,-3 4 1,-1 4 2,0 3 2,2 3 1,1 5 4,4 1 1,2 0 1,6 0-2,3-2-3,5-1-1,4-4 7,6-6 9,3-3 12,2-4 14,6-4 8,3-3 5,4-2 0,4-4-5,3-3-7,2-2-10,4-4-5,1-2-11,-1-3-9,1 0-5,1-1-5,-1-1-4,1-2-5,-3-2-3,-1-1-4,-2-1-5,-5-1 2,-1-2-1,-1-2 2,-6-2-3,-1-2-5,-3-2-1,-5 1 2,0-1 8,-3-1 3,-2 0 2,-1 1 1,-1 2 0,-2 4 2,0 2 1,0 3-2,-2 4-3,0 2-2,1 6-1,-1 3 0,0 3 3,2 6 2,-2 4 5,0 9 3,0 5 2,1 6 1,-1 4-2,2-1-1,0-1-1,0-4 1,2-2-1,-2-3 1,0-3 2,-2-3 0,0-3 2,0-4-1,0-2 0,1-4 0,1-2 2,-2-3-7,4-2-12,-2 0-15,0-3-19,3-3-5,-1-1 4,2-4 10,-1-4 15,1-3 13,0-4 10,-3-3 6,-1-1 6,0-1 2,2-1-1,0 1-5,0 1-2,2 3-5,-3 1-2,3 2 1,2 1 0,1 5 2,0 1 2,2 4 6,0 0 3,0 2 2,4-3-1,0 1-1,0 0 0,1 0 0,1 2 2,0-2 3,-1 1 0,-1 1 0,-2 0 0,0 1-3,-2 4-3,0 1-6,-2 1-2,1 0-2,-3 3 2,-1-1 1,-1 4 0,3-1 3,-4 1-1,1 3 0,-1 0 2,-2 2 0,2 0 3,0 1 1,0 3-1,-1 1-3,1 1-3,0 3 1,-2 2-2,-2 0-1,0 1 1,2 1-3,0 0-1,0-2-1,2 0-3,-2 0-11,2-4-18,2-2-20,-2 1-17,1-6-10,3-2-4,1-4 9,0-3 19,4-6 19,-2-7 17,6-3-191</inkml:trace>
        </inkml:traceGroup>
        <inkml:traceGroup>
          <inkml:annotationXML>
            <emma:emma xmlns:emma="http://www.w3.org/2003/04/emma" version="1.0">
              <emma:interpretation id="{1A1B1A92-AB74-48C0-AF39-1E219DAEF5E7}" emma:medium="tactile" emma:mode="ink">
                <msink:context xmlns:msink="http://schemas.microsoft.com/ink/2010/main" type="inkWord" rotatedBoundingBox="17736,3360 18601,3953 18200,4537 17335,3944"/>
              </emma:interpretation>
              <emma:one-of disjunction-type="recognition" id="oneOf1">
                <emma:interpretation id="interp5" emma:lang="ko-KR" emma:confidence="0">
                  <emma:literal>각</emma:literal>
                </emma:interpretation>
                <emma:interpretation id="interp6" emma:lang="ko-KR" emma:confidence="0">
                  <emma:literal>락</emma:literal>
                </emma:interpretation>
                <emma:interpretation id="interp7" emma:lang="ko-KR" emma:confidence="0">
                  <emma:literal>갹</emma:literal>
                </emma:interpretation>
                <emma:interpretation id="interp8" emma:lang="ko-KR" emma:confidence="0">
                  <emma:literal>략</emma:literal>
                </emma:interpretation>
                <emma:interpretation id="interp9" emma:lang="ko-KR" emma:confidence="0">
                  <emma:literal>곽</emma:literal>
                </emma:interpretation>
              </emma:one-of>
            </emma:emma>
          </inkml:annotationXML>
          <inkml:trace contextRef="#ctx0" brushRef="#br0" timeOffset="346.0728">2709-605 400,'-2'-4'53,"0"2"-41,2-1-19,4 4-3,1 3-2,2-2 4,-1 1 0,3 1 5,0-2 1,2 2 0,4-3 4,-1-1 2,3 2 5,-1-2 4,0 2 4,-1 0-1,-4 2-3,2 1-5,-2 2-3,-2 2-5,0 2 2,-2 0-1,-1 0 0,-1 4 2,-1-2-1,-2 1-2,0 3 3,-4-1-3,0 4 2,0 4-2,-2 0 2,1-1-2,-1 3 0,0-1-4,3 3-11,-1-3-13,4 1-13,-1-6-7,3-6 4,2-3 12,1-5 13,0-6 9,2-7-192</inkml:trace>
          <inkml:trace contextRef="#ctx0" brushRef="#br0" timeOffset="632.3208">3229-702 394,'-13'11'31,"5"2"-39,1 1-13,4-1 1,6-11 1,3 2 5,-5 3 7,3 0 5,0 6 0,1 1 2,4 5 2,-1 1 4,3 0 0,-2 4 0,0-3-3,2 3-1,-4-2-2,0 0-2,-1-4-4,-4-1-5,0-5-3,-2-2-1,-2-5 2,-2-1 3,0-4 4,-1-2 1,1-2 1,-3-3-1,3-2-192</inkml:trace>
          <inkml:trace contextRef="#ctx0" brushRef="#br0" timeOffset="785.9367">3283-554 248,'6'-8'14,"3"1"-9,2 0-1,0 5 1,-2 4 2,0 3 6,4 1 1,0-1 2,1 3-2,1-3-5,1 1-4,2-3-4,2 1-1,2-4-3,2-2-6,-2-2-4,0-1-2,-2-1 0,-5 3 5,-3-1 2,-4 0 3,-8 4 0,-6 0-195</inkml:trace>
          <inkml:trace contextRef="#ctx0" brushRef="#br0" timeOffset="1086.1498">3032-87 378,'1'0'30,"5"-2"-34,-1 2-5,6-2 0,-2-2 0,-1-1 5,4-4 3,7 0 3,1-4 4,3 0 4,3 2 1,1 2 3,-1 4 1,1 1 0,2 2-5,-1 2-4,1 2-3,-2 2-2,1-1-1,-1 5-1,-3-1-1,-2 4 0,-4 2-1,-3 1 1,-3 1 0,-4 1 2,-7 2 0,-2 3 1,-5 0 2,1 1 0,-3 0-1,1-2-1,2-1-11,1-3-12,4-5-13,0-4-10,2-3 6,1-8 11,3-3-184</inkml:trace>
        </inkml:traceGroup>
        <inkml:traceGroup>
          <inkml:annotationXML>
            <emma:emma xmlns:emma="http://www.w3.org/2003/04/emma" version="1.0">
              <emma:interpretation id="{1006FFF9-0C4E-40F5-9336-F4732BE7E320}" emma:medium="tactile" emma:mode="ink">
                <msink:context xmlns:msink="http://schemas.microsoft.com/ink/2010/main" type="inkWord" rotatedBoundingBox="18436,3699 19573,3517 19716,4412 18579,4593"/>
              </emma:interpretation>
              <emma:one-of disjunction-type="recognition" id="oneOf2">
                <emma:interpretation id="interp10" emma:lang="ko-KR" emma:confidence="0">
                  <emma:literal>선</emma:literal>
                </emma:interpretation>
                <emma:interpretation id="interp11" emma:lang="ko-KR" emma:confidence="0">
                  <emma:literal>신</emma:literal>
                </emma:interpretation>
                <emma:interpretation id="interp12" emma:lang="ko-KR" emma:confidence="0">
                  <emma:literal>션</emma:literal>
                </emma:interpretation>
                <emma:interpretation id="interp13" emma:lang="ko-KR" emma:confidence="0">
                  <emma:literal>센</emma:literal>
                </emma:interpretation>
                <emma:interpretation id="interp14" emma:lang="ko-KR" emma:confidence="0">
                  <emma:literal>산</emma:literal>
                </emma:interpretation>
              </emma:one-of>
            </emma:emma>
          </inkml:annotationXML>
          <inkml:trace contextRef="#ctx0" brushRef="#br0" timeOffset="1393.2829">3938-697 382,'-3'10'46,"3"4"-53,0 6-34,1 8 1,1-1 7,-5 2 10,-1 2 16,-3 2 4,-3 0 3,3 0 2,-2 5 2,-2 0 5,2 4 3,-2-3 5,0-1-2,2-3-4,-4-1-6,2-3-5,0 0-4,0-5-5,0-4-7,0-8 0,4-5 1,2-3 4,1-6 3,4-6-192</inkml:trace>
          <inkml:trace contextRef="#ctx0" brushRef="#br0" timeOffset="1554.8715">3942-394 196,'9'-11'63,"4"2"-58,1 0-2,-1 7-1,-4 6 3,2 3 2,0 2 2,0 2 0,0 4 1,4 1-2,-4 3-1,1-1-3,1 2-1,0-4-3,-2 1-3,0-3-5,-2-3-4,0-3 0,0-5-1,0-3 3,-1-3 3,1-7-191</inkml:trace>
          <inkml:trace contextRef="#ctx0" brushRef="#br0" timeOffset="1886.95">4257-483 386,'4'0'41,"2"2"-36,3 0-8,2-1-6,0-1-3,-2-1-5,2-5-4,0-3 0,3-4 2,1-1 3,-1-5 5,3-1 6,-1 0 5,-1-2 3,-1 0 3,-1 4 1,0-2-2,2 6-1,-3-1-1,-1 4-1,-2 4-1,1 3 0,-3 0-1,-2 4 2,-1 4 2,0 2-1,-3 3 2,-1 3 3,0 5 5,0 3 4,-3 2 2,-1 0-3,-1 3-3,-1 3-5,1 3-1,-1 0-3,-1 1-2,0 1-2,1-2-6,1-3-12,1-1-13,-1-3-10,1-4 3,2-4 9,0-3 12,-1-4-185</inkml:trace>
          <inkml:trace contextRef="#ctx0" brushRef="#br0" timeOffset="2127.3092">4188-126 351,'0'8'40,"4"5"-24,3 7-10,2 0-2,2 2-3,4-1 1,-1 3 0,5 0 0,1-2 2,3-2-1,3-4 3,3-1 2,4-4 3,3-2 2,3-5 1,3-3-4,0-4-12,1-5-17,5-2-20,-1-7-10,-1-3 1,3-6 11,-1-3 13,-6-5 12,3-5-184</inkml:trace>
        </inkml:traceGroup>
        <inkml:traceGroup>
          <inkml:annotationXML>
            <emma:emma xmlns:emma="http://www.w3.org/2003/04/emma" version="1.0">
              <emma:interpretation id="{A2AC6D4B-3F48-45EC-8900-1015734B3229}" emma:medium="tactile" emma:mode="ink">
                <msink:context xmlns:msink="http://schemas.microsoft.com/ink/2010/main" type="inkWord" rotatedBoundingBox="19571,3660 20529,3695 20505,4366 19546,4330"/>
              </emma:interpretation>
              <emma:one-of disjunction-type="recognition" id="oneOf3">
                <emma:interpretation id="interp15" emma:lang="ko-KR" emma:confidence="0">
                  <emma:literal>에</emma:literal>
                </emma:interpretation>
                <emma:interpretation id="interp16" emma:lang="ko-KR" emma:confidence="0">
                  <emma:literal>네</emma:literal>
                </emma:interpretation>
                <emma:interpretation id="interp17" emma:lang="ko-KR" emma:confidence="0">
                  <emma:literal>애</emma:literal>
                </emma:interpretation>
                <emma:interpretation id="interp18" emma:lang="ko-KR" emma:confidence="0">
                  <emma:literal>데</emma:literal>
                </emma:interpretation>
                <emma:interpretation id="interp19" emma:lang="ko-KR" emma:confidence="0">
                  <emma:literal>여</emma:literal>
                </emma:interpretation>
              </emma:one-of>
            </emma:emma>
          </inkml:annotationXML>
          <inkml:trace contextRef="#ctx0" brushRef="#br0" timeOffset="2713.8249">5067-580 271,'-18'9'7,"-7"6"-4,-8 7-1,5 0 0,1 1 3,-2-1 2,3 2 2,1 0 2,1-1 1,6 3 0,3 0 3,6-1 3,4-1 0,5-2 0,3 0 0,5-4 1,4 0 1,7-2 2,4-1 3,5-6 0,1-3-2,2-4-3,-2-4-3,0-2-3,-1-5-3,-1 0-1,-1-4-5,-5 0-3,1 0-3,-5-3-1,-1 1-1,-3-1-3,-4-2-5,-3 0-3,-5-1-5,-2 1 1,-5 0-1,1-2 0,-4 2 0,-2-1 2,1 3 1,-1 1 4,-1 2 4,1 3 2,0 2 4,2 1 5,1 3 2,1 2 3,3 1 0,3-1 2,1 2 0,1 0 3,3 0 1,0 0 2,3-2 1,0 2-2,4-2-1,2-1-1,3 1 0,1-4 1,1 3 0,2-3-4,-2 2-4,3 1-2,-3-1-2,0 1-2,-2 1-1,-1 0 0,0 2 1,-4 2-1,-2 0 1,-2 1 0,0 3 0,-1-1 1,-3 2-1,-1 1 0,-2 1 0,2 4 1,-4-1 0,2 5 1,-2 1-1,-1 2 0,-1 2 1,0-2-2,1 0 0,1 0 2,-2 0-2,3 0 0,-3-3-2,2-1-3,2-1-26,0-1-39,-2-1-31,4-4 8,2 0-185</inkml:trace>
          <inkml:trace contextRef="#ctx0" brushRef="#br0" timeOffset="2955.0948">5690-660 669,'1'18'8,"5"10"-51,1 10-18,-1 4-5,-5 0 6,1 0 22,-2-4 23,0-3 11,0-1 2,2-3 2,2 4 0,-2-2 0,1 0-2,1 1-2,0 1-12,-3 0-10,1-1-4,-2-1 3,-2-4 9,1-5-181</inkml:trace>
        </inkml:traceGroup>
        <inkml:traceGroup>
          <inkml:annotationXML>
            <emma:emma xmlns:emma="http://www.w3.org/2003/04/emma" version="1.0">
              <emma:interpretation id="{14DC99AF-1C9D-43AB-B864-C53AA55E03ED}" emma:medium="tactile" emma:mode="ink">
                <msink:context xmlns:msink="http://schemas.microsoft.com/ink/2010/main" type="inkWord" rotatedBoundingBox="21363,3186 25117,3031 25172,4363 21417,4517"/>
              </emma:interpretation>
              <emma:one-of disjunction-type="recognition" id="oneOf4">
                <emma:interpretation id="interp20" emma:lang="ko-KR" emma:confidence="0">
                  <emma:literal>₩</emma:literal>
                </emma:interpretation>
                <emma:interpretation id="interp21" emma:lang="ko-KR" emma:confidence="0">
                  <emma:literal>Ⅸ</emma:literal>
                </emma:interpretation>
                <emma:interpretation id="interp22" emma:lang="ko-KR" emma:confidence="0">
                  <emma:literal>y</emma:literal>
                </emma:interpretation>
                <emma:interpretation id="interp23" emma:lang="ko-KR" emma:confidence="0">
                  <emma:literal>\</emma:literal>
                </emma:interpretation>
                <emma:interpretation id="interp24" emma:lang="ko-KR" emma:confidence="0">
                  <emma:literal>@</emma:literal>
                </emma:interpretation>
              </emma:one-of>
            </emma:emma>
          </inkml:annotationXML>
          <inkml:trace contextRef="#ctx0" brushRef="#br0" timeOffset="4046.2553">6638-636 288,'-2'1'14,"2"3"-19,2 3-4,0 6-1,0 5 3,-4 4 2,0 4 3,0 3 3,-3 4 0,1 3 1,2 1 1,1-1 3,2-3 2,3-2 3,3-5 2,-1-3 2,3-4-2,0-3 0,2-3-2,0 0-3,0-4-1,2-4-3,1 1-2,1-3-5,-1-1-3,5-2-3,-1 2-1,0-2 1,4 2 1,0-2 3,2 2 3,1 0 2,-1-2 0,2-2 0,-1-2 2,2 0 0,1-3 0,-1 0 0,1-2 1,-5 0 1,3-2-1,-4-2 0,-2 0-1,-4 0 1,-3 1 0,-4-3 0,0 0 1,-3 1 1,-3-3 3,-3 1 2,-2-2 5,-1-1 5,-1-2 4,-1-1-3,-1 0-3,1 0-6,1 2-4,-1 0-1,-1 1 0,-3 1-2,0 2-2,0-1-3,-2 3 0,2-3-5,0 3-2,-1 1-2,1 0-3,0 4-6,0 0-9,2 2-9,1 1-11,1 3 4,1-1 9,-34-33-2,34 36-160</inkml:trace>
          <inkml:trace contextRef="#ctx0" brushRef="#br0" timeOffset="4305.486">6757-388 403,'-6'2'53,"1"-1"-74,3 1-19,4 2 0,5-2 5,-1 0 14,1-1 13,4-2 8,2-1 2,5 0 1,4-2 2,3 2 1,1-3 3,-1 1 1,3 1 0,-5-1-4,1 0-3,0-1-8,0-1-8,-1 1-5,-3-2-2,-1-2 4,-7-1 6,-1 1 6,-7-4-189</inkml:trace>
          <inkml:trace contextRef="#ctx0" brushRef="#br0" timeOffset="4519.9151">6959-567 224,'-5'0'22,"-2"2"-18,-3 3-2,3 4 0,-2 1 0,2 2 1,-2 3 0,1 3 1,3 2 1,3 4 0,0 3 0,2 1-2,4-3-2,-1 1-1,5-3-2,1 1-1,0-4-2,4-2 0,0-5 0,3-4 1,0-3 1,4-6-190</inkml:trace>
        </inkml:traceGroup>
        <inkml:traceGroup>
          <inkml:annotationXML>
            <emma:emma xmlns:emma="http://www.w3.org/2003/04/emma" version="1.0">
              <emma:interpretation id="{C2EDF1B2-293F-4010-9DEE-C93701D48A7B}" emma:medium="tactile" emma:mode="ink">
                <msink:context xmlns:msink="http://schemas.microsoft.com/ink/2010/main" type="inkWord" rotatedBoundingBox="22186,4053 22331,3511 22770,3628 22625,4170"/>
              </emma:interpretation>
              <emma:one-of disjunction-type="recognition" id="oneOf5">
                <emma:interpretation id="interp25" emma:lang="ko-KR" emma:confidence="0">
                  <emma:literal>n</emma:literal>
                </emma:interpretation>
                <emma:interpretation id="interp26" emma:lang="ko-KR" emma:confidence="0">
                  <emma:literal>너</emma:literal>
                </emma:interpretation>
                <emma:interpretation id="interp27" emma:lang="ko-KR" emma:confidence="0">
                  <emma:literal>ⅱ</emma:literal>
                </emma:interpretation>
                <emma:interpretation id="interp28" emma:lang="ko-KR" emma:confidence="0">
                  <emma:literal>H</emma:literal>
                </emma:interpretation>
                <emma:interpretation id="interp29" emma:lang="ko-KR" emma:confidence="0">
                  <emma:literal>서</emma:literal>
                </emma:interpretation>
              </emma:one-of>
            </emma:emma>
          </inkml:annotationXML>
          <inkml:trace contextRef="#ctx0" brushRef="#br0" timeOffset="4820.1158">7545-788 349,'0'8'27,"2"4"-38,1 5-6,1 6 1,-2-2 2,0 2 3,-2 3 6,0 1 3,1 4 1,-1 2 0,2 3 2,0 1 1,0-2 2,0-1 1,-2-3-1,2-2-1,-1-3-1,3-4-5,-2-2-4,-2-5-5,2-3-2,-2-4 3,-2-3 4,2-5 3,-2-4 1,0-3 0,4-2 1,2-4-187</inkml:trace>
          <inkml:trace contextRef="#ctx0" brushRef="#br0" timeOffset="5131.2826">7667-461 241,'4'-8'7,"-1"-1"-4,3-2-1,-2 2-2,-3 2 1,3-2-1,0 0 1,1-4 0,1 0-1,-1-3 2,2-1-1,2-5-1,4 2 1,-2-1-1,2-3 1,0 6 0,0-1 2,-1 3 1,1 3-1,0 4 2,-2 0-2,2 5 0,-4 2-1,0 2-1,-2 6 3,-1 1 0,-1 2 2,-1 4 3,-2 4-1,-2 1 1,0 4 1,-2 3 2,0 3 2,-2-1 0,2 2-2,1 0 1,-3 0 0,0 1 1,2-5-2,1 1-3,-1-4-3,0-4-4,0 0-2,2-3-6,0-1-11,0-1-13,0-2-11,0-4-1,4-1 9,-1-4 11,3-8 9,3 1-179</inkml:trace>
        </inkml:traceGroup>
        <inkml:traceGroup>
          <inkml:annotationXML>
            <emma:emma xmlns:emma="http://www.w3.org/2003/04/emma" version="1.0">
              <emma:interpretation id="{54DC2A7B-7E08-418F-ADF0-6C1B7C1A139C}" emma:medium="tactile" emma:mode="ink">
                <msink:context xmlns:msink="http://schemas.microsoft.com/ink/2010/main" type="inkWord" rotatedBoundingBox="23192,3475 23528,4365 23069,4538 22733,3648"/>
              </emma:interpretation>
              <emma:one-of disjunction-type="recognition" id="oneOf6">
                <emma:interpretation id="interp30" emma:lang="ko-KR" emma:confidence="0">
                  <emma:literal>준</emma:literal>
                </emma:interpretation>
                <emma:interpretation id="interp31" emma:lang="ko-KR" emma:confidence="0">
                  <emma:literal>쥰</emma:literal>
                </emma:interpretation>
                <emma:interpretation id="interp32" emma:lang="ko-KR" emma:confidence="0">
                  <emma:literal>춘</emma:literal>
                </emma:interpretation>
                <emma:interpretation id="interp33" emma:lang="ko-KR" emma:confidence="0">
                  <emma:literal>순</emma:literal>
                </emma:interpretation>
                <emma:interpretation id="interp34" emma:lang="ko-KR" emma:confidence="0">
                  <emma:literal>츈</emma:literal>
                </emma:interpretation>
              </emma:one-of>
            </emma:emma>
          </inkml:annotationXML>
          <inkml:trace contextRef="#ctx0" brushRef="#br0" timeOffset="5638.9185">8079-749 416,'0'5'35,"8"2"-72,3 1-12,1 1 8,3-6 11,0-1 11,-1 0 14,1-4 6,3 0 2,0 1 3,2-3 1,2 2 5,-2 2 5,-1 0 1,-1 2 0,-4 2-5,-1 1-5,-2 2-5,-4 1-1,-3 1-1,-2 0 0,-6 4-1,1-1 2,-7 5 0,-4 1 0,-4 2 1,-2 0 0,-1 0 0,0-1-2,-1 1 0,2 0-2,-2-2-5,4 0-13,-1-1-8,5-3-4,1-3 6,4-4 8,3-3 9,3-6 5,3-3 0,0-3 0,3-2 0,3-5-2,1-2-7,-1-3-49,4 6-26,3-1 31,6 4 32,4 6 34,-5-4 35,-3 1 31,0 1 16,-3 2-72,3 3-14,1 0-3,3 6-1,1-1 0,2 1-1,0 1 0,-1-1 0,1 2 1,-2-1 1,-1-1-1,-3-3 3,-1 3-1,-1-2-1,1 2-1,-2-3-3,-1 3-2,1 0-2,-2-2-1,-5-1-2,-1 3-189</inkml:trace>
          <inkml:trace contextRef="#ctx0" brushRef="#br0" timeOffset="5957.048">8145-286 445,'4'2'17,"5"0"-48,7-2-4,3 0 4,2-4 4,1 0 11,2-3 12,3-2 6,4 0 2,0 0 1,2-1 2,-2 1 2,-2 2 3,-1 2 1,-6 1-3,1 2-2,-4 2-4,-3 2-4,-3 2 0,0 3-2,-4 2 0,-2 6 4,-1 5 3,-3 2 3,-3 3 2,0 1 1,-3 1-4,-1 0-1,0 1-5,-5-1-6,2-5-10,-4-2-11,-2-5-11,2-4 1,-5-2 7,-1-6 10,-3-3 10,-7-3 2,3-3-184</inkml:trace>
          <inkml:trace contextRef="#ctx0" brushRef="#br0" timeOffset="6175.5272">8191-116 223,'-2'7'17,"2"0"-10,4 2-2,1 4 1,0-4 3,3 4 8,-1-2 8,0 2 7,2-1 1,2 3-7,2 1-7,2-1-7,1 0-4,2-3-2,4 1 0,2-2-1,2-4 1,1-1-1,2-4-3,4-2-10,2-2-15,3-4-17,0-1-7,2-4 4,2-5 14,-27-30 7,23 22-173</inkml:trace>
        </inkml:traceGroup>
        <inkml:traceGroup>
          <inkml:annotationXML>
            <emma:emma xmlns:emma="http://www.w3.org/2003/04/emma" version="1.0">
              <emma:interpretation id="{DC090302-42A0-4291-9D69-8C1B20EBB079}" emma:medium="tactile" emma:mode="ink">
                <msink:context xmlns:msink="http://schemas.microsoft.com/ink/2010/main" type="inkWord" rotatedBoundingBox="23628,3591 24640,3756 24555,4278 23543,4114"/>
              </emma:interpretation>
              <emma:one-of disjunction-type="recognition" id="oneOf7">
                <emma:interpretation id="interp35" emma:lang="ko-KR" emma:confidence="0">
                  <emma:literal>다</emma:literal>
                </emma:interpretation>
                <emma:interpretation id="interp36" emma:lang="ko-KR" emma:confidence="0">
                  <emma:literal>댜</emma:literal>
                </emma:interpretation>
                <emma:interpretation id="interp37" emma:lang="ko-KR" emma:confidence="0">
                  <emma:literal>타</emma:literal>
                </emma:interpretation>
                <emma:interpretation id="interp38" emma:lang="ko-KR" emma:confidence="0">
                  <emma:literal>마</emma:literal>
                </emma:interpretation>
                <emma:interpretation id="interp39" emma:lang="ko-KR" emma:confidence="0">
                  <emma:literal>와</emma:literal>
                </emma:interpretation>
              </emma:one-of>
            </emma:emma>
          </inkml:annotationXML>
          <inkml:trace contextRef="#ctx0" brushRef="#br0" timeOffset="6982.1656">8822-545 546,'0'-4'67,"5"1"-127,3-1-24,3 0 10,-2 2 15,2-1 24,0-4 23,1-3 10,5-1 3,1-3-1,2-1 1,2 1 1,0-1 5,-2 4 4,-2 0 2,-3 2-3,-1 2-5,-3 3-2,-2 0-7,1 3-3,-5 1-3,-3 1-3,-2 3 1,-4 0 6,-3 1 2,-2-1 3,-4 3 2,2 0 0,-3 1 3,1 1 1,0-2 2,-2 4 2,-1-2 0,0 4 3,-1 3 3,-1 1 3,1 3 2,1 4-1,1-1-5,5 3-3,-1 3-5,3 0-2,5-1 2,-1-1 3,2-1 10,2-5 6,4 1 8,3-2 3,2 0 0,4-5-2,2-2-1,5-2-3,2-4-4,3-1-3,4-5-2,2-2-3,0-3-2,4-2-3,0-3-4,-1-3-3,1-3-6,0-1-9,-1-3-8,-1-3-7,0 2-7,-2-2 0,-2 1 5,-1-3 9,-5 2 12,-3-2 4,0 0-1,-1 1-6,-3-1-10,-1 2-6,-1 0-2,-5 2 0,-1 2 5,-1 3 2,-3 4 5,-1 2 2,1 2 0,-4 3 0,2 3 1,-2 1 0,-2 1 6,0 5 6,0 3 5,-1 4 3,1 5 0,2 6-4,0 3-1,2 6-2,1 2-1,-1 1-1,4-1 2,-3-2-2,1-2 0,1-2 2,1-6-1,-1-1 2,-1-2 0,0-5 2,-3-2 0,1-4-5,0-4-3,0-1-4,-2-4-3,0-2-2,0-1-7,0-5-8,0-1-6,0-4 4,2 1 8,-2-5 12,3 1 9,1-1 7,3-1 1,2 0 1,2 1 0,2 3 1,2 1 6,-1 4 8,1 2 8,-2 3 2,-2 2-6,1 2-10,1 2-11,0 2-6,0-1-4,-1-1-2,-1 0-8,0 0-21,-2-2-25,1-2-5,-7-4-206</inkml:trace>
        </inkml:traceGroup>
        <inkml:traceGroup>
          <inkml:annotationXML>
            <emma:emma xmlns:emma="http://www.w3.org/2003/04/emma" version="1.0">
              <emma:interpretation id="{A43E4658-2515-42AE-89BA-9DCB73069ABC}" emma:medium="tactile" emma:mode="ink">
                <msink:context xmlns:msink="http://schemas.microsoft.com/ink/2010/main" type="inkWord" rotatedBoundingBox="24581,2948 25257,3105 25097,3795 24421,3638"/>
              </emma:interpretation>
              <emma:one-of disjunction-type="recognition" id="oneOf8">
                <emma:interpretation id="interp40" emma:lang="ko-KR" emma:confidence="0">
                  <emma:literal>@</emma:literal>
                </emma:interpretation>
                <emma:interpretation id="interp41" emma:lang="ko-KR" emma:confidence="0">
                  <emma:literal>‘</emma:literal>
                </emma:interpretation>
                <emma:interpretation id="interp42" emma:lang="ko-KR" emma:confidence="0">
                  <emma:literal>8</emma:literal>
                </emma:interpretation>
                <emma:interpretation id="interp43" emma:lang="ko-KR" emma:confidence="0">
                  <emma:literal>d</emma:literal>
                </emma:interpretation>
                <emma:interpretation id="interp44" emma:lang="ko-KR" emma:confidence="0">
                  <emma:literal>『</emma:literal>
                </emma:interpretation>
              </emma:one-of>
            </emma:emma>
          </inkml:annotationXML>
          <inkml:trace contextRef="#ctx0" brushRef="#br0" timeOffset="8935.545">10247-1133 161,'3'0'95,"1"0"-90,0-1-2,-1 2-1,-1-2-1,-2-1 0,-2 4-1,-3-2 1,-4 0-1,-4 1 0,-3 1 1,-3 2-1,-1-2 1,-2 0-1,0-1 1,1 1-1,-5 2 2,-1 0-1,-3-1 2,1 1 2,0-2 0,-2 1-1,2-1 2,1 0-1,3 0 1,-1 0-1,5-1-1,-1 1 0,5 0 2,3 0 1,1 0 0,6 1 0,1 1-2,4 0-1,2-1-1,6 3-2,1 1 1,4 0 0,7 2 0,2 1 0,8-1-2,-1 0 0,4 0 0,2 0-2,0-2 0,3 3 1,1-3 0,-1 2 0,-1-2 2,-1 2-1,1 2 1,-4 2-1,0 2 0,-3 3 1,-3 0 0,-3 2-1,-2 0 0,-2-1 1,-3-1 0,-4-2 0,-6-1 2,-1-6 1,-4 0 3,-4-5 2,-1-3 1,-1-2 0,-1-1-3,-2-4-5,-2-1-7,-4-2-5,-3-6 1,0-1 4,-4-6 7,0-2 1,0-1 0,0-3 1,0 3-3,1-4-3,0 3-2,0 1-1,-1 1 0,0 4 2,-2-2 2,4 2 0,2-2 1,0 2 0,1 2-1,3 1 0,1 3 0,2 1 1,0 2 1,2 0-2,0 4 1,3 3-2,-1 0 1,3 4-2,-1 4 2,-1 2-2,3 3-1,-1 5 0,0 6 1,1 4 0,1 5 2,0 2 3,0 2 1,0 2 2,1 1 1,-1-1 1,0 1 2,0 1 0,0-4 1,0 0 0,1-6-1,1-2-1,0-3-1,0-3-2,0-5 0,1-1 3,-1-4 3,2-3 4,0-3 6,-2-1 6,2-2 6,0-4 1,1 1-2,3-5-9,1-3-12,2-3-11,2-4-11,6-6-7,1-5 1,2-2 1,4-4 6,-1-1 3,1 1 0,0-2-1,1 3-3,-1-1 0,0 0 0,-2 6-1,-2 0-6,-4 2-10,-1 1-11,-2 2-3,-3 1 3,-2 3 9,-3 3 7,-1 3 8,-2 4 5,0 0 1,-26-16-197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2T02:05:01.53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2460FA-C6E2-4E37-95CA-A2FF8D3E23AC}" emma:medium="tactile" emma:mode="ink">
          <msink:context xmlns:msink="http://schemas.microsoft.com/ink/2010/main" type="inkDrawing" rotatedBoundingBox="14619,5458 15624,4228 15812,4381 14807,5612" semanticType="callout" shapeName="Other">
            <msink:sourceLink direction="with" ref="{05E66B18-D109-4925-8ADA-EC1AA8E0B3E7}"/>
            <msink:sourceLink direction="with" ref="{FA1ECFFA-4DD8-401C-BAA1-5536E70A7E75}"/>
          </msink:context>
        </emma:interpretation>
      </emma:emma>
    </inkml:annotationXML>
    <inkml:trace contextRef="#ctx0" brushRef="#br0">14 1210 272,'-5'7'3,"1"-1"-2,2-3 0,-1 1 1,6-13-1,1-2 2,-1-6 3,3-3 2,1-7 6,2-8 4,6-7 2,3-7-1,10-6-5,4-7-5,7-5-6,3-6-4,3-4-4,1-1-1,-1 1-1,3 4 1,-2 6 1,-1 7 2,1 3 1,-1 10 1,1 3-1,-4 7 0,2 4 0,-2 4 1,0 6 1,-2 2 4,-4 5 3,-3 5 7,-4 4 4,-5 1 5,-2 5 2,-8 1-2,-1 0-6,-4 3-8,-3 3-9,-3-1-10,1 1-13,-2 1-16,0-2-7,0 1 3,3-4-200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04.17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864535F4-9009-4D83-9BF9-485ECCF6576C}" emma:medium="tactile" emma:mode="ink">
          <msink:context xmlns:msink="http://schemas.microsoft.com/ink/2010/main" type="inkDrawing" rotatedBoundingBox="5696,12815 5714,8754 6002,8755 5984,12816" semanticType="verticalRange" shapeName="Other">
            <msink:sourceLink direction="with" ref="{4D09444B-8330-4804-B4EC-3B909012F863}"/>
          </msink:context>
        </emma:interpretation>
      </emma:emma>
    </inkml:annotationXML>
    <inkml:trace contextRef="#ctx0" brushRef="#br0">0 0 463,'10'23'4,"11"12"-2,4 12-1,4 8-1,-1 0-1,-5 3 1,-3 1 0,-1-3-1,-3 3 0,0-1 1,-3 6-2,2 3 2,-6 4-1,2 6 0,-4 5-1,-1 6 0,-1 7 1,1 3 1,-3 10 0,-3 1-1,0 4 1,-2 4 0,-3 0-1,0 0 2,-1 1-1,-1-3 0,-2-2 0,1-2-1,-1-1 0,0-1 1,2-3 0,-1-4 0,1-1 1,2-5 2,-1 1 4,3-2 6,-3 0 5,1-6 6,1-1 1,0-4 1,1-8 0,-1-3-1,0-3-1,3-8-6,1-6-3,0-8-5,0-8-2,0-7-1,0-6-1,-2-3-1,0-4-5,-2-4-9,-1 1-17,-1-5-23,1-1-13,-2-2 5,-4-3 13,-2-1-267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10T09:02:08.36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03027653-61DB-4196-99F9-FF6961C11163}" emma:medium="tactile" emma:mode="ink">
          <msink:context xmlns:msink="http://schemas.microsoft.com/ink/2010/main" type="writingRegion" rotatedBoundingBox="6750,8190 10056,11178 9338,11972 6032,8985"/>
        </emma:interpretation>
      </emma:emma>
    </inkml:annotationXML>
    <inkml:traceGroup>
      <inkml:annotationXML>
        <emma:emma xmlns:emma="http://www.w3.org/2003/04/emma" version="1.0">
          <emma:interpretation id="{A77A0A78-E114-4ECF-8EF6-E8361218207F}" emma:medium="tactile" emma:mode="ink">
            <msink:context xmlns:msink="http://schemas.microsoft.com/ink/2010/main" type="paragraph" rotatedBoundingBox="6750,8190 10056,11178 9338,11972 6032,8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C4212D-B24C-43BA-A69E-A5E5F3A661E9}" emma:medium="tactile" emma:mode="ink">
              <msink:context xmlns:msink="http://schemas.microsoft.com/ink/2010/main" type="line" rotatedBoundingBox="6750,8190 10056,11178 9338,11972 6032,8985"/>
            </emma:interpretation>
          </emma:emma>
        </inkml:annotationXML>
        <inkml:traceGroup>
          <inkml:annotationXML>
            <emma:emma xmlns:emma="http://www.w3.org/2003/04/emma" version="1.0">
              <emma:interpretation id="{FBE59D98-DEC3-4890-A3C3-2CB0B8CF3C9E}" emma:medium="tactile" emma:mode="ink">
                <msink:context xmlns:msink="http://schemas.microsoft.com/ink/2010/main" type="inkWord" rotatedBoundingBox="6729,8212 7452,8865 6754,9638 6032,8985"/>
              </emma:interpretation>
              <emma:one-of disjunction-type="recognition" id="oneOf0">
                <emma:interpretation id="interp0" emma:lang="ko-KR" emma:confidence="0">
                  <emma:literal>ㄱ</emma:literal>
                </emma:interpretation>
                <emma:interpretation id="interp1" emma:lang="ko-KR" emma:confidence="0">
                  <emma:literal>&gt;</emma:literal>
                </emma:interpretation>
                <emma:interpretation id="interp2" emma:lang="ko-KR" emma:confidence="0">
                  <emma:literal>7</emma:literal>
                </emma:interpretation>
                <emma:interpretation id="interp3" emma:lang="ko-KR" emma:confidence="0">
                  <emma:literal>9</emma:literal>
                </emma:interpretation>
                <emma:interpretation id="interp4" emma:lang="ko-KR" emma:confidence="0">
                  <emma:literal>〕</emma:literal>
                </emma:interpretation>
              </emma:one-of>
            </emma:emma>
          </inkml:annotationXML>
          <inkml:trace contextRef="#ctx0" brushRef="#br0">19 119 462,'-6'-4'10,"1"0"-9,-1 1 2,12-1-2,-1 6 0,3 2-1,1 1 6,2 2 2,1 2 1,3 1 2,0 4-4,1 3-2,-1 3 1,-1 3-2,1 1-1,-2 0 0,-2-2-1,-1-4 1,-2 0-1,1-5-1,0-2 2,0-2-2,4-3 0,2-5-1,5-2-3,3-7-2,3-5-2,1-1-1,1-6 3,-1-2 1,-2-2 4,1-1 2,-2-3 1,-2-1 5,-6 2 3,-1-1 5,-3 5 1,-2-1-3,-3 4-4,-2 2-4,1 3-4,-1 4-2,-3 4-1,0 3-2,0 4-1,0 6-1,3 3-2,0 9 1,3 11-1,1 9 2,0 12 2,0 6 0,2 6 0,-2 4 0,0 5 0,0 2 2,-3-2 1,-4-3 0,-2-10 0,-2-7 1,-4-5 2,-1-8 4,-4-5 10,-3-4 9,-5-7 13,-4-2 11,-3-5-1,-5-4-4,-2-2-12,-1-4-11,-3-3-8,-3 0-5,0-2-2,-4-2-11,0 0-29,-1-1-43,-1-3-23,0-1 7,-25-30-27,26 23-194</inkml:trace>
        </inkml:traceGroup>
        <inkml:traceGroup>
          <inkml:annotationXML>
            <emma:emma xmlns:emma="http://www.w3.org/2003/04/emma" version="1.0">
              <emma:interpretation id="{13472F48-A03A-4140-A49A-15DB8E5EE741}" emma:medium="tactile" emma:mode="ink">
                <msink:context xmlns:msink="http://schemas.microsoft.com/ink/2010/main" type="inkWord" rotatedBoundingBox="9060,10278 10056,11178 9398,11906 8402,11006"/>
              </emma:interpretation>
              <emma:one-of disjunction-type="recognition" id="oneOf1">
                <emma:interpretation id="interp5" emma:lang="ko-KR" emma:confidence="0">
                  <emma:literal>게</emma:literal>
                </emma:interpretation>
                <emma:interpretation id="interp6" emma:lang="ko-KR" emma:confidence="0">
                  <emma:literal>까</emma:literal>
                </emma:interpretation>
                <emma:interpretation id="interp7" emma:lang="ko-KR" emma:confidence="0">
                  <emma:literal>끼</emma:literal>
                </emma:interpretation>
                <emma:interpretation id="interp8" emma:lang="ko-KR" emma:confidence="0">
                  <emma:literal>겨</emma:literal>
                </emma:interpretation>
                <emma:interpretation id="interp9" emma:lang="ko-KR" emma:confidence="0">
                  <emma:literal>가</emma:literal>
                </emma:interpretation>
              </emma:one-of>
            </emma:emma>
          </inkml:annotationXML>
          <inkml:trace contextRef="#ctx0" brushRef="#br0" timeOffset="-2797.9034">2387 2125 880,'-4'-1'34,"0"-1"-50,3 4 1,2-1 4,1 5 7,0 1 5,0 2-4,0 2 0,3 0-4,3 4 1,-1-2 1,2-2 2,2 1 3,0-1-1,2 0 0,-1 0-1,5-2 1,-1 2 2,2-2 2,1 0 2,1 1 2,2-3 0,0 0 2,1 0 2,-3-1-1,0 1 0,0 1-4,-1-3 2,-1 2-2,-2-1 3,-3-1-2,0 3-1,-4-1-1,-4 2-3,-1 0-2,-2 0-2,-4 2-1,-3 2 2,-3 0 2,-3 1 1,-1 3 1,-5-1 9,1 1 6,-1 1 12,-1 2 8,0-2 0,-2 4-3,0 0-10,0-2-11,0 2-7,1-2-3,1 0-4,2 0 1,1 2-2,1-2-3,1 0-12,2 0-21,2-2-25,-2-1-17,2 1-5,-2-2 5,2 1 6,-1-3-3,0-3 8,-1-1 10,1-7-286</inkml:trace>
          <inkml:trace contextRef="#ctx0" brushRef="#br0" timeOffset="-1191.3491">2783 2582 480,'11'-19'6,"5"-4"-3,4-7-1,4 5-2,-4 8 0,2 1 0,-2 0 1,-2 3 0,0-2 1,-1 4-1,-1 2 0,2 2 2,-1 3-2,1 2 0,0 2 1,2 4 1,-1 1-2,-1 5 1,2 2 0,-2 5-1,0 3 0,1 0-1,-5 4 2,-1 1-1,-4 3 1,-3 1 0,-5 2 1,-2-2 1,-7 4 1,-4 0 1,-5 3 1,-3 2 0,-4 1 3,2 1 0,1 0 2,-3-4 2,2-1-3,0-6-1,4 1-3,-2-7-4,5 1-1,-1-4 0,-1-2 0,3-1-2,-1-5 0,2-2-4,2-1-9,2-6-8,4-3-8,3-3 2,4-3 5,3-5 8,4-7 7,4-7-1,4-12-298</inkml:trace>
          <inkml:trace contextRef="#ctx0" brushRef="#br0" timeOffset="-880.029">3308 2543 491,'13'-9'12,"5"0"-3,4 0-2,-4 3-2,-5 8-3,-6 2 2,-1 1 4,-6 1 5,-4-1 6,-3 4 2,-4 1-2,-6 2-2,-3 1-2,0 2 0,-3 3 0,-3 0-2,-1 4-3,-1 2-3,-1 5-5,2 0-2,3 4 0,0 2-3,4 3 1,4-2 0,-1 3-1,5-5 0,2-1 2,5-2 1,3-2-1,4-3 3,2-4 1,5-2 4,2-2 6,3-3 4,3-4 5,1-2 3,0-4-2,0-1 3,3-4 0,0-4-3,1-1-4,2-6-6,-2-2-17,2-3-27,-1-4-43,-1-4-34,-2-2 14,-5-8-295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9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20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2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9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092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5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8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8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0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284D7-15D6-42A0-9732-DCA1C8A502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B00D5-06ED-4DE2-A613-3FB4E9AE1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4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xMkK1K0XECOj2sZG-gCk-CjvZhJ_75I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customXml" Target="../ink/ink59.xml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customXml" Target="../ink/ink60.xml"/><Relationship Id="rId4" Type="http://schemas.openxmlformats.org/officeDocument/2006/relationships/image" Target="../media/image73.emf"/><Relationship Id="rId9" Type="http://schemas.openxmlformats.org/officeDocument/2006/relationships/image" Target="../media/image7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19.png"/><Relationship Id="rId7" Type="http://schemas.openxmlformats.org/officeDocument/2006/relationships/customXml" Target="../ink/ink6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customXml" Target="../ink/ink62.xml"/><Relationship Id="rId10" Type="http://schemas.openxmlformats.org/officeDocument/2006/relationships/image" Target="../media/image83.emf"/><Relationship Id="rId4" Type="http://schemas.openxmlformats.org/officeDocument/2006/relationships/image" Target="../media/image20.png"/><Relationship Id="rId9" Type="http://schemas.openxmlformats.org/officeDocument/2006/relationships/customXml" Target="../ink/ink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3" Type="http://schemas.openxmlformats.org/officeDocument/2006/relationships/image" Target="../media/image28.png"/><Relationship Id="rId7" Type="http://schemas.openxmlformats.org/officeDocument/2006/relationships/image" Target="../media/image75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78.emf"/><Relationship Id="rId5" Type="http://schemas.openxmlformats.org/officeDocument/2006/relationships/image" Target="../media/image30.png"/><Relationship Id="rId10" Type="http://schemas.openxmlformats.org/officeDocument/2006/relationships/customXml" Target="../ink/ink67.xml"/><Relationship Id="rId4" Type="http://schemas.openxmlformats.org/officeDocument/2006/relationships/image" Target="../media/image29.png"/><Relationship Id="rId9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7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780.emf"/><Relationship Id="rId4" Type="http://schemas.openxmlformats.org/officeDocument/2006/relationships/customXml" Target="../ink/ink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53.png"/><Relationship Id="rId7" Type="http://schemas.openxmlformats.org/officeDocument/2006/relationships/customXml" Target="../ink/ink7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customXml" Target="../ink/ink70.xml"/><Relationship Id="rId10" Type="http://schemas.openxmlformats.org/officeDocument/2006/relationships/image" Target="../media/image110.emf"/><Relationship Id="rId4" Type="http://schemas.openxmlformats.org/officeDocument/2006/relationships/image" Target="../media/image54.png"/><Relationship Id="rId9" Type="http://schemas.openxmlformats.org/officeDocument/2006/relationships/customXml" Target="../ink/ink7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1.emf"/><Relationship Id="rId18" Type="http://schemas.openxmlformats.org/officeDocument/2006/relationships/customXml" Target="../ink/ink14.xml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12" Type="http://schemas.openxmlformats.org/officeDocument/2006/relationships/customXml" Target="../ink/ink11.xml"/><Relationship Id="rId17" Type="http://schemas.openxmlformats.org/officeDocument/2006/relationships/image" Target="../media/image13.emf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customXml" Target="../ink/ink10.xml"/><Relationship Id="rId19" Type="http://schemas.openxmlformats.org/officeDocument/2006/relationships/image" Target="../media/image14.emf"/><Relationship Id="rId4" Type="http://schemas.openxmlformats.org/officeDocument/2006/relationships/customXml" Target="../ink/ink7.xml"/><Relationship Id="rId9" Type="http://schemas.openxmlformats.org/officeDocument/2006/relationships/image" Target="../media/image9.emf"/><Relationship Id="rId14" Type="http://schemas.openxmlformats.org/officeDocument/2006/relationships/customXml" Target="../ink/ink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emf"/><Relationship Id="rId21" Type="http://schemas.openxmlformats.org/officeDocument/2006/relationships/customXml" Target="../ink/ink24.xml"/><Relationship Id="rId42" Type="http://schemas.openxmlformats.org/officeDocument/2006/relationships/image" Target="../media/image34.emf"/><Relationship Id="rId47" Type="http://schemas.openxmlformats.org/officeDocument/2006/relationships/customXml" Target="../ink/ink37.xml"/><Relationship Id="rId63" Type="http://schemas.openxmlformats.org/officeDocument/2006/relationships/customXml" Target="../ink/ink45.xml"/><Relationship Id="rId68" Type="http://schemas.openxmlformats.org/officeDocument/2006/relationships/image" Target="../media/image47.emf"/><Relationship Id="rId84" Type="http://schemas.openxmlformats.org/officeDocument/2006/relationships/image" Target="../media/image55.emf"/><Relationship Id="rId16" Type="http://schemas.openxmlformats.org/officeDocument/2006/relationships/image" Target="../media/image21.emf"/><Relationship Id="rId11" Type="http://schemas.openxmlformats.org/officeDocument/2006/relationships/customXml" Target="../ink/ink19.xml"/><Relationship Id="rId32" Type="http://schemas.openxmlformats.org/officeDocument/2006/relationships/image" Target="../media/image29.emf"/><Relationship Id="rId37" Type="http://schemas.openxmlformats.org/officeDocument/2006/relationships/customXml" Target="../ink/ink32.xml"/><Relationship Id="rId53" Type="http://schemas.openxmlformats.org/officeDocument/2006/relationships/customXml" Target="../ink/ink40.xml"/><Relationship Id="rId58" Type="http://schemas.openxmlformats.org/officeDocument/2006/relationships/image" Target="../media/image42.emf"/><Relationship Id="rId74" Type="http://schemas.openxmlformats.org/officeDocument/2006/relationships/image" Target="../media/image50.emf"/><Relationship Id="rId79" Type="http://schemas.openxmlformats.org/officeDocument/2006/relationships/customXml" Target="../ink/ink53.xml"/><Relationship Id="rId5" Type="http://schemas.openxmlformats.org/officeDocument/2006/relationships/customXml" Target="../ink/ink16.xml"/><Relationship Id="rId61" Type="http://schemas.openxmlformats.org/officeDocument/2006/relationships/customXml" Target="../ink/ink44.xml"/><Relationship Id="rId82" Type="http://schemas.openxmlformats.org/officeDocument/2006/relationships/image" Target="../media/image54.emf"/><Relationship Id="rId19" Type="http://schemas.openxmlformats.org/officeDocument/2006/relationships/customXml" Target="../ink/ink23.xml"/><Relationship Id="rId14" Type="http://schemas.openxmlformats.org/officeDocument/2006/relationships/image" Target="../media/image20.emf"/><Relationship Id="rId22" Type="http://schemas.openxmlformats.org/officeDocument/2006/relationships/image" Target="../media/image24.emf"/><Relationship Id="rId27" Type="http://schemas.openxmlformats.org/officeDocument/2006/relationships/customXml" Target="../ink/ink27.xml"/><Relationship Id="rId30" Type="http://schemas.openxmlformats.org/officeDocument/2006/relationships/image" Target="../media/image28.emf"/><Relationship Id="rId35" Type="http://schemas.openxmlformats.org/officeDocument/2006/relationships/customXml" Target="../ink/ink31.xml"/><Relationship Id="rId43" Type="http://schemas.openxmlformats.org/officeDocument/2006/relationships/customXml" Target="../ink/ink35.xml"/><Relationship Id="rId48" Type="http://schemas.openxmlformats.org/officeDocument/2006/relationships/image" Target="../media/image37.emf"/><Relationship Id="rId56" Type="http://schemas.openxmlformats.org/officeDocument/2006/relationships/image" Target="../media/image41.emf"/><Relationship Id="rId64" Type="http://schemas.openxmlformats.org/officeDocument/2006/relationships/image" Target="../media/image45.emf"/><Relationship Id="rId69" Type="http://schemas.openxmlformats.org/officeDocument/2006/relationships/customXml" Target="../ink/ink48.xml"/><Relationship Id="rId77" Type="http://schemas.openxmlformats.org/officeDocument/2006/relationships/customXml" Target="../ink/ink52.xml"/><Relationship Id="rId8" Type="http://schemas.openxmlformats.org/officeDocument/2006/relationships/image" Target="../media/image17.emf"/><Relationship Id="rId51" Type="http://schemas.openxmlformats.org/officeDocument/2006/relationships/customXml" Target="../ink/ink39.xml"/><Relationship Id="rId72" Type="http://schemas.openxmlformats.org/officeDocument/2006/relationships/image" Target="../media/image49.emf"/><Relationship Id="rId80" Type="http://schemas.openxmlformats.org/officeDocument/2006/relationships/image" Target="../media/image53.emf"/><Relationship Id="rId3" Type="http://schemas.openxmlformats.org/officeDocument/2006/relationships/customXml" Target="../ink/ink15.xml"/><Relationship Id="rId12" Type="http://schemas.openxmlformats.org/officeDocument/2006/relationships/image" Target="../media/image19.emf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33" Type="http://schemas.openxmlformats.org/officeDocument/2006/relationships/customXml" Target="../ink/ink30.xml"/><Relationship Id="rId38" Type="http://schemas.openxmlformats.org/officeDocument/2006/relationships/image" Target="../media/image32.emf"/><Relationship Id="rId46" Type="http://schemas.openxmlformats.org/officeDocument/2006/relationships/image" Target="../media/image36.emf"/><Relationship Id="rId59" Type="http://schemas.openxmlformats.org/officeDocument/2006/relationships/customXml" Target="../ink/ink43.xml"/><Relationship Id="rId67" Type="http://schemas.openxmlformats.org/officeDocument/2006/relationships/customXml" Target="../ink/ink47.xml"/><Relationship Id="rId20" Type="http://schemas.openxmlformats.org/officeDocument/2006/relationships/image" Target="../media/image23.emf"/><Relationship Id="rId41" Type="http://schemas.openxmlformats.org/officeDocument/2006/relationships/customXml" Target="../ink/ink34.xml"/><Relationship Id="rId54" Type="http://schemas.openxmlformats.org/officeDocument/2006/relationships/image" Target="../media/image40.emf"/><Relationship Id="rId62" Type="http://schemas.openxmlformats.org/officeDocument/2006/relationships/image" Target="../media/image44.emf"/><Relationship Id="rId70" Type="http://schemas.openxmlformats.org/officeDocument/2006/relationships/image" Target="../media/image48.emf"/><Relationship Id="rId75" Type="http://schemas.openxmlformats.org/officeDocument/2006/relationships/customXml" Target="../ink/ink51.xml"/><Relationship Id="rId83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27.emf"/><Relationship Id="rId36" Type="http://schemas.openxmlformats.org/officeDocument/2006/relationships/image" Target="../media/image31.emf"/><Relationship Id="rId49" Type="http://schemas.openxmlformats.org/officeDocument/2006/relationships/customXml" Target="../ink/ink38.xml"/><Relationship Id="rId57" Type="http://schemas.openxmlformats.org/officeDocument/2006/relationships/customXml" Target="../ink/ink42.xml"/><Relationship Id="rId10" Type="http://schemas.openxmlformats.org/officeDocument/2006/relationships/image" Target="../media/image18.emf"/><Relationship Id="rId31" Type="http://schemas.openxmlformats.org/officeDocument/2006/relationships/customXml" Target="../ink/ink29.xml"/><Relationship Id="rId44" Type="http://schemas.openxmlformats.org/officeDocument/2006/relationships/image" Target="../media/image35.emf"/><Relationship Id="rId52" Type="http://schemas.openxmlformats.org/officeDocument/2006/relationships/image" Target="../media/image39.emf"/><Relationship Id="rId60" Type="http://schemas.openxmlformats.org/officeDocument/2006/relationships/image" Target="../media/image43.emf"/><Relationship Id="rId65" Type="http://schemas.openxmlformats.org/officeDocument/2006/relationships/customXml" Target="../ink/ink46.xml"/><Relationship Id="rId73" Type="http://schemas.openxmlformats.org/officeDocument/2006/relationships/customXml" Target="../ink/ink50.xml"/><Relationship Id="rId78" Type="http://schemas.openxmlformats.org/officeDocument/2006/relationships/image" Target="../media/image52.emf"/><Relationship Id="rId81" Type="http://schemas.openxmlformats.org/officeDocument/2006/relationships/customXml" Target="../ink/ink54.xml"/><Relationship Id="rId4" Type="http://schemas.openxmlformats.org/officeDocument/2006/relationships/image" Target="../media/image15.emf"/><Relationship Id="rId9" Type="http://schemas.openxmlformats.org/officeDocument/2006/relationships/customXml" Target="../ink/ink18.xml"/><Relationship Id="rId13" Type="http://schemas.openxmlformats.org/officeDocument/2006/relationships/customXml" Target="../ink/ink20.xml"/><Relationship Id="rId18" Type="http://schemas.openxmlformats.org/officeDocument/2006/relationships/image" Target="../media/image22.emf"/><Relationship Id="rId39" Type="http://schemas.openxmlformats.org/officeDocument/2006/relationships/customXml" Target="../ink/ink33.xml"/><Relationship Id="rId34" Type="http://schemas.openxmlformats.org/officeDocument/2006/relationships/image" Target="../media/image30.emf"/><Relationship Id="rId50" Type="http://schemas.openxmlformats.org/officeDocument/2006/relationships/image" Target="../media/image38.emf"/><Relationship Id="rId55" Type="http://schemas.openxmlformats.org/officeDocument/2006/relationships/customXml" Target="../ink/ink41.xml"/><Relationship Id="rId76" Type="http://schemas.openxmlformats.org/officeDocument/2006/relationships/image" Target="../media/image51.emf"/><Relationship Id="rId7" Type="http://schemas.openxmlformats.org/officeDocument/2006/relationships/customXml" Target="../ink/ink17.xml"/><Relationship Id="rId71" Type="http://schemas.openxmlformats.org/officeDocument/2006/relationships/customXml" Target="../ink/ink49.xml"/><Relationship Id="rId2" Type="http://schemas.openxmlformats.org/officeDocument/2006/relationships/image" Target="../media/image6.png"/><Relationship Id="rId29" Type="http://schemas.openxmlformats.org/officeDocument/2006/relationships/customXml" Target="../ink/ink28.xml"/><Relationship Id="rId24" Type="http://schemas.openxmlformats.org/officeDocument/2006/relationships/image" Target="../media/image25.emf"/><Relationship Id="rId40" Type="http://schemas.openxmlformats.org/officeDocument/2006/relationships/image" Target="../media/image33.emf"/><Relationship Id="rId45" Type="http://schemas.openxmlformats.org/officeDocument/2006/relationships/customXml" Target="../ink/ink36.xml"/><Relationship Id="rId66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customXml" Target="../ink/ink56.xml"/><Relationship Id="rId7" Type="http://schemas.openxmlformats.org/officeDocument/2006/relationships/customXml" Target="../ink/ink5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57.xml"/><Relationship Id="rId4" Type="http://schemas.openxmlformats.org/officeDocument/2006/relationships/image" Target="../media/image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6600" b="1" dirty="0" smtClean="0"/>
              <a:t>선형대수</a:t>
            </a:r>
            <a:endParaRPr lang="ko-KR" altLang="en-US" sz="6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8456984" cy="57606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ko-KR" altLang="en-US" sz="2000" dirty="0" smtClean="0">
                <a:solidFill>
                  <a:schemeClr val="tx1"/>
                </a:solidFill>
              </a:rPr>
              <a:t>출</a:t>
            </a:r>
            <a:r>
              <a:rPr lang="ko-KR" altLang="en-US" sz="2000" dirty="0">
                <a:solidFill>
                  <a:schemeClr val="tx1"/>
                </a:solidFill>
              </a:rPr>
              <a:t>처</a:t>
            </a:r>
            <a:r>
              <a:rPr lang="en-US" altLang="ko-KR" sz="2000" dirty="0" smtClean="0">
                <a:solidFill>
                  <a:schemeClr val="tx1"/>
                </a:solidFill>
              </a:rPr>
              <a:t>:</a:t>
            </a:r>
            <a:r>
              <a:rPr lang="en-US" altLang="ko-KR" sz="2000" dirty="0">
                <a:solidFill>
                  <a:schemeClr val="tx1"/>
                </a:solidFill>
              </a:rPr>
              <a:t> </a:t>
            </a:r>
            <a:r>
              <a:rPr lang="en-US" altLang="ko-KR" sz="2000" dirty="0">
                <a:solidFill>
                  <a:schemeClr val="tx1"/>
                </a:solidFill>
                <a:hlinkClick r:id="rId2"/>
              </a:rPr>
              <a:t>https://www.youtube.com/playlist?list=PLxMkK1K0XECOj2sZG-gCk-CjvZhJ_75I4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89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0848" y="692696"/>
            <a:ext cx="7344816" cy="4261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692696"/>
            <a:ext cx="8422680" cy="42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7272808" cy="54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27" y="3501008"/>
            <a:ext cx="6563823" cy="34394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87" y="-7505"/>
            <a:ext cx="6740212" cy="35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15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행렬식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6927"/>
            <a:ext cx="7813559" cy="4762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3039844" y="3211770"/>
              <a:ext cx="564840" cy="3776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3724" y="3207090"/>
                <a:ext cx="5756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/>
              <p14:cNvContentPartPr/>
              <p14:nvPr/>
            </p14:nvContentPartPr>
            <p14:xfrm>
              <a:off x="3728884" y="2959770"/>
              <a:ext cx="286920" cy="3013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044" y="2950410"/>
                <a:ext cx="298440" cy="3200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4293096"/>
            <a:ext cx="4407607" cy="2657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/>
              <p14:cNvContentPartPr/>
              <p14:nvPr/>
            </p14:nvContentPartPr>
            <p14:xfrm>
              <a:off x="227164" y="3200970"/>
              <a:ext cx="582840" cy="47484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724" y="3195210"/>
                <a:ext cx="60372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52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356992"/>
            <a:ext cx="3770087" cy="32045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21" y="554542"/>
            <a:ext cx="4004544" cy="2614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6" y="573757"/>
            <a:ext cx="4011774" cy="2595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321844" y="704370"/>
              <a:ext cx="279720" cy="3157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564" y="696450"/>
                <a:ext cx="2966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/>
              <p14:cNvContentPartPr/>
              <p14:nvPr/>
            </p14:nvContentPartPr>
            <p14:xfrm>
              <a:off x="4873684" y="691770"/>
              <a:ext cx="481320" cy="43344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3964" y="682050"/>
                <a:ext cx="5007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/>
              <p14:cNvContentPartPr/>
              <p14:nvPr/>
            </p14:nvContentPartPr>
            <p14:xfrm>
              <a:off x="2715484" y="3413370"/>
              <a:ext cx="428040" cy="4669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7204" y="3404010"/>
                <a:ext cx="44748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52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14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행렬식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1" y="1340768"/>
            <a:ext cx="4904236" cy="29523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47" y="1456495"/>
            <a:ext cx="3312368" cy="2720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437112"/>
            <a:ext cx="8078328" cy="46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3" y="391079"/>
            <a:ext cx="8712968" cy="6054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2" y="4341033"/>
            <a:ext cx="8909333" cy="51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13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</a:t>
            </a:r>
            <a:r>
              <a:rPr lang="ko-KR" altLang="en-US" sz="5400" b="1" dirty="0" err="1" smtClean="0">
                <a:solidFill>
                  <a:srgbClr val="FF0000"/>
                </a:solidFill>
              </a:rPr>
              <a:t>역행렬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236950"/>
            <a:ext cx="9468544" cy="46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7" y="228069"/>
            <a:ext cx="4410691" cy="3524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332656"/>
            <a:ext cx="7218674" cy="29077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2" y="2990870"/>
            <a:ext cx="5102122" cy="4006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61923"/>
            <a:ext cx="6310860" cy="34356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9979924" y="5718885"/>
              <a:ext cx="1135440" cy="9964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74524" y="5711325"/>
                <a:ext cx="1146960" cy="10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/>
              <p14:cNvContentPartPr/>
              <p14:nvPr/>
            </p14:nvContentPartPr>
            <p14:xfrm>
              <a:off x="76282" y="4375497"/>
              <a:ext cx="616320" cy="4158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82" y="4370457"/>
                <a:ext cx="6274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/>
              <p14:cNvContentPartPr/>
              <p14:nvPr/>
            </p14:nvContentPartPr>
            <p14:xfrm>
              <a:off x="5349922" y="5010897"/>
              <a:ext cx="722520" cy="5281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43802" y="5001897"/>
                <a:ext cx="740520" cy="5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877" y="116632"/>
            <a:ext cx="9515171" cy="42484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-99392"/>
            <a:ext cx="5220429" cy="5010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32" y="4365104"/>
            <a:ext cx="7463407" cy="4269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0795" y="5109960"/>
            <a:ext cx="3006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solidFill>
                  <a:srgbClr val="FF0000"/>
                </a:solidFill>
              </a:rPr>
              <a:t>하삼각행렬의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행렬식은 대각의 곱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집합</a:t>
            </a:r>
            <a:r>
              <a:rPr lang="en-US" altLang="ko-KR" dirty="0" smtClean="0"/>
              <a:t>=</a:t>
            </a:r>
            <a:r>
              <a:rPr lang="ko-KR" altLang="en-US" dirty="0" smtClean="0"/>
              <a:t>공간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/>
              <p14:cNvContentPartPr/>
              <p14:nvPr/>
            </p14:nvContentPartPr>
            <p14:xfrm>
              <a:off x="1015540" y="2331210"/>
              <a:ext cx="3811320" cy="34142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180" y="2325090"/>
                <a:ext cx="3834720" cy="34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잉크 42"/>
              <p14:cNvContentPartPr/>
              <p14:nvPr/>
            </p14:nvContentPartPr>
            <p14:xfrm>
              <a:off x="5783020" y="2985690"/>
              <a:ext cx="816480" cy="61092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7980" y="2977410"/>
                <a:ext cx="826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잉크 61"/>
              <p14:cNvContentPartPr/>
              <p14:nvPr/>
            </p14:nvContentPartPr>
            <p14:xfrm>
              <a:off x="5067700" y="2622090"/>
              <a:ext cx="341280" cy="1309320"/>
            </p14:xfrm>
          </p:contentPart>
        </mc:Choice>
        <mc:Fallback xmlns="">
          <p:pic>
            <p:nvPicPr>
              <p:cNvPr id="62" name="잉크 6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1940" y="2612730"/>
                <a:ext cx="356400" cy="13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잉크 62"/>
              <p14:cNvContentPartPr/>
              <p14:nvPr/>
            </p14:nvContentPartPr>
            <p14:xfrm>
              <a:off x="6378460" y="2576010"/>
              <a:ext cx="699120" cy="292320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0540" y="2567370"/>
                <a:ext cx="714600" cy="29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잉크 63"/>
              <p14:cNvContentPartPr/>
              <p14:nvPr/>
            </p14:nvContentPartPr>
            <p14:xfrm>
              <a:off x="7268380" y="3809730"/>
              <a:ext cx="1130040" cy="1393920"/>
            </p14:xfrm>
          </p:contentPart>
        </mc:Choice>
        <mc:Fallback xmlns="">
          <p:pic>
            <p:nvPicPr>
              <p:cNvPr id="64" name="잉크 6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1180" y="3803610"/>
                <a:ext cx="1141200" cy="1407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395536" y="31362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0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랭크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1484784"/>
            <a:ext cx="6058746" cy="47345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99" y="1537179"/>
            <a:ext cx="7192379" cy="4629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/>
              <p14:cNvContentPartPr/>
              <p14:nvPr/>
            </p14:nvContentPartPr>
            <p14:xfrm>
              <a:off x="8429404" y="3813690"/>
              <a:ext cx="835920" cy="3837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3284" y="3806130"/>
                <a:ext cx="8499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/>
              <p14:cNvContentPartPr/>
              <p14:nvPr/>
            </p14:nvContentPartPr>
            <p14:xfrm>
              <a:off x="6172204" y="4045170"/>
              <a:ext cx="303120" cy="2757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364" y="4037970"/>
                <a:ext cx="3168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11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랭크활</a:t>
            </a:r>
            <a:r>
              <a:rPr lang="ko-KR" altLang="en-US" sz="5400" b="1" dirty="0">
                <a:solidFill>
                  <a:srgbClr val="FF0000"/>
                </a:solidFill>
              </a:rPr>
              <a:t>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266112"/>
            <a:ext cx="7502344" cy="49836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7623" y="1861373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선형연립방정식이면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rankA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rankAB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04" y="3212976"/>
            <a:ext cx="5029902" cy="25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116632"/>
            <a:ext cx="9144000" cy="46808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16632"/>
            <a:ext cx="9144000" cy="48493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623" y="4965978"/>
            <a:ext cx="9144000" cy="4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8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벡터</a:t>
            </a:r>
            <a:r>
              <a:rPr lang="en-US" altLang="ko-KR" sz="5400" b="1" dirty="0" smtClean="0">
                <a:solidFill>
                  <a:srgbClr val="FF0000"/>
                </a:solidFill>
              </a:rPr>
              <a:t>=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방향</a:t>
            </a:r>
            <a:r>
              <a:rPr lang="en-US" altLang="ko-KR" sz="5400" b="1" dirty="0" smtClean="0">
                <a:solidFill>
                  <a:srgbClr val="FF0000"/>
                </a:solidFill>
              </a:rPr>
              <a:t>+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힘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7488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1.</a:t>
            </a:r>
            <a:r>
              <a:rPr lang="ko-KR" altLang="en-US" sz="3200" dirty="0" err="1" smtClean="0"/>
              <a:t>같은방향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같은힘을가진</a:t>
            </a:r>
            <a:r>
              <a:rPr lang="ko-KR" altLang="en-US" sz="3200" dirty="0" smtClean="0"/>
              <a:t> 벡터들끼리는 </a:t>
            </a:r>
            <a:r>
              <a:rPr lang="ko-KR" altLang="en-US" sz="3200" dirty="0" err="1" smtClean="0"/>
              <a:t>이동이가능하다</a:t>
            </a:r>
            <a:r>
              <a:rPr lang="en-US" altLang="ko-KR" sz="3200" dirty="0" smtClean="0"/>
              <a:t>.</a:t>
            </a:r>
          </a:p>
          <a:p>
            <a:r>
              <a:rPr lang="en-US" altLang="ko-KR" sz="3200" dirty="0" smtClean="0"/>
              <a:t>2.</a:t>
            </a:r>
            <a:r>
              <a:rPr lang="ko-KR" altLang="en-US" sz="3200" dirty="0" smtClean="0"/>
              <a:t>벡터의 </a:t>
            </a:r>
            <a:r>
              <a:rPr lang="ko-KR" altLang="en-US" sz="3200" dirty="0" err="1" smtClean="0"/>
              <a:t>실수배</a:t>
            </a:r>
            <a:endParaRPr lang="en-US" altLang="ko-KR" sz="3200" dirty="0" smtClean="0"/>
          </a:p>
          <a:p>
            <a:r>
              <a:rPr lang="en-US" altLang="ko-KR" sz="3200" dirty="0" smtClean="0"/>
              <a:t>3.</a:t>
            </a:r>
            <a:r>
              <a:rPr lang="ko-KR" altLang="en-US" sz="3200" dirty="0" err="1" smtClean="0"/>
              <a:t>단위백터</a:t>
            </a:r>
            <a:r>
              <a:rPr lang="en-US" altLang="ko-KR" sz="3200" dirty="0" smtClean="0"/>
              <a:t>:</a:t>
            </a:r>
            <a:r>
              <a:rPr lang="ko-KR" altLang="en-US" sz="3200" dirty="0" smtClean="0"/>
              <a:t>크기</a:t>
            </a:r>
            <a:r>
              <a:rPr lang="en-US" altLang="ko-KR" sz="3200" dirty="0" smtClean="0"/>
              <a:t>1</a:t>
            </a:r>
            <a:r>
              <a:rPr lang="ko-KR" altLang="en-US" sz="3200" dirty="0" smtClean="0"/>
              <a:t>일 </a:t>
            </a:r>
            <a:r>
              <a:rPr lang="ko-KR" altLang="en-US" sz="3200" dirty="0" err="1" smtClean="0"/>
              <a:t>백터</a:t>
            </a:r>
            <a:endParaRPr lang="en-US" altLang="ko-KR" sz="3200" dirty="0" smtClean="0"/>
          </a:p>
          <a:p>
            <a:r>
              <a:rPr lang="en-US" altLang="ko-KR" sz="3200" dirty="0" smtClean="0"/>
              <a:t>4.</a:t>
            </a:r>
            <a:r>
              <a:rPr lang="ko-KR" altLang="en-US" sz="3200" dirty="0" smtClean="0"/>
              <a:t>벡터의 사칙연산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덧셈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뺄셈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곱셈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672" y="-12484"/>
            <a:ext cx="5876836" cy="3364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6" y="-19290"/>
            <a:ext cx="5976664" cy="33781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3309" y="3348906"/>
            <a:ext cx="6733473" cy="3509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3" y="3348906"/>
            <a:ext cx="7095739" cy="35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632"/>
            <a:ext cx="7416824" cy="2919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2856" y="2852936"/>
            <a:ext cx="9144000" cy="44656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42" y="2899928"/>
            <a:ext cx="5534798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5544616" cy="43604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872" y="2254912"/>
            <a:ext cx="9144000" cy="46238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242724"/>
            <a:ext cx="9144000" cy="47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8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 고유벡터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6336704" cy="47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6725589" cy="4324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7" y="4513594"/>
            <a:ext cx="4163006" cy="21243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03" y="4513594"/>
            <a:ext cx="3296110" cy="21243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4938484" y="1952490"/>
              <a:ext cx="1030320" cy="6832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644" y="1936650"/>
                <a:ext cx="106236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/>
              <p14:cNvContentPartPr/>
              <p14:nvPr/>
            </p14:nvContentPartPr>
            <p14:xfrm>
              <a:off x="5908684" y="1093890"/>
              <a:ext cx="3142080" cy="5180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1484" y="1088850"/>
                <a:ext cx="3156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/>
              <p14:cNvContentPartPr/>
              <p14:nvPr/>
            </p14:nvContentPartPr>
            <p14:xfrm>
              <a:off x="5317924" y="1567290"/>
              <a:ext cx="372600" cy="44316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1444" y="1559370"/>
                <a:ext cx="38412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72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048" y="313620"/>
            <a:ext cx="7619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7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장 고유치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고유벡터 활용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8" y="1772816"/>
            <a:ext cx="6532700" cy="44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91264" cy="1180727"/>
          </a:xfrm>
        </p:spPr>
        <p:txBody>
          <a:bodyPr/>
          <a:lstStyle/>
          <a:p>
            <a:r>
              <a:rPr lang="en-US" altLang="ko-KR" dirty="0" smtClean="0"/>
              <a:t>V</a:t>
            </a:r>
            <a:r>
              <a:rPr lang="ko-KR" altLang="en-US" dirty="0" smtClean="0"/>
              <a:t>의 부분공간에는 반드시</a:t>
            </a:r>
            <a:r>
              <a:rPr lang="en-US" altLang="ko-KR" dirty="0" smtClean="0"/>
              <a:t>[0]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V(</a:t>
            </a:r>
            <a:r>
              <a:rPr lang="ko-KR" altLang="en-US" dirty="0" smtClean="0"/>
              <a:t>자기자신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가존재한다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3"/>
          <p:cNvSpPr txBox="1">
            <a:spLocks noGrp="1"/>
          </p:cNvSpPr>
          <p:nvPr>
            <p:ph type="title"/>
          </p:nvPr>
        </p:nvSpPr>
        <p:spPr>
          <a:xfrm>
            <a:off x="1351407" y="461417"/>
            <a:ext cx="6441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벡터공간안에</a:t>
            </a:r>
            <a:r>
              <a:rPr lang="ko-KR" altLang="en-US" dirty="0" smtClean="0"/>
              <a:t> 부분공간</a:t>
            </a:r>
            <a:r>
              <a:rPr lang="en-US" altLang="ko-KR" dirty="0" smtClean="0"/>
              <a:t>w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522368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부분공간은 </a:t>
            </a:r>
            <a:r>
              <a:rPr lang="en-US" altLang="ko-KR" dirty="0" smtClean="0"/>
              <a:t>[0], </a:t>
            </a:r>
            <a:r>
              <a:rPr lang="ko-KR" altLang="en-US" dirty="0" smtClean="0"/>
              <a:t>자기자신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원점을지나는</a:t>
            </a:r>
            <a:r>
              <a:rPr lang="ko-KR" altLang="en-US" dirty="0" smtClean="0"/>
              <a:t> 모든직선뿐이다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6056" y="508518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부분공간은 </a:t>
            </a:r>
            <a:r>
              <a:rPr lang="en-US" altLang="ko-KR" dirty="0" smtClean="0"/>
              <a:t>[0], </a:t>
            </a:r>
            <a:r>
              <a:rPr lang="ko-KR" altLang="en-US" dirty="0" smtClean="0"/>
              <a:t>자기자신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원점을지나는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모든직선</a:t>
            </a:r>
            <a:r>
              <a:rPr lang="ko-KR" altLang="en-US" dirty="0" smtClean="0"/>
              <a:t> 그리고 </a:t>
            </a:r>
            <a:r>
              <a:rPr lang="ko-KR" altLang="en-US" dirty="0" err="1" smtClean="0"/>
              <a:t>원점을지나는</a:t>
            </a:r>
            <a:r>
              <a:rPr lang="ko-KR" altLang="en-US" dirty="0" smtClean="0"/>
              <a:t> 모든 평면이다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/>
              <p14:cNvContentPartPr/>
              <p14:nvPr/>
            </p14:nvContentPartPr>
            <p14:xfrm>
              <a:off x="1002889" y="2834490"/>
              <a:ext cx="1291680" cy="6768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169" y="2826210"/>
                <a:ext cx="13075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1152649" y="3960930"/>
              <a:ext cx="2103840" cy="874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649" y="3949410"/>
                <a:ext cx="2124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2057329" y="3151650"/>
              <a:ext cx="104760" cy="14623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9769" y="3144090"/>
                <a:ext cx="119880" cy="14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2311129" y="3041130"/>
              <a:ext cx="1225080" cy="11412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4649" y="3032490"/>
                <a:ext cx="123984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/>
              <p14:cNvContentPartPr/>
              <p14:nvPr/>
            </p14:nvContentPartPr>
            <p14:xfrm>
              <a:off x="5077729" y="2692290"/>
              <a:ext cx="461160" cy="52056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0169" y="2683290"/>
                <a:ext cx="4770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잉크 31"/>
              <p14:cNvContentPartPr/>
              <p14:nvPr/>
            </p14:nvContentPartPr>
            <p14:xfrm>
              <a:off x="6464089" y="2684010"/>
              <a:ext cx="1221480" cy="108648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4369" y="2672130"/>
                <a:ext cx="124164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잉크 32"/>
              <p14:cNvContentPartPr/>
              <p14:nvPr/>
            </p14:nvContentPartPr>
            <p14:xfrm>
              <a:off x="5607649" y="3541530"/>
              <a:ext cx="1013040" cy="8686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9369" y="3529290"/>
                <a:ext cx="1029960" cy="89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잉크 33"/>
              <p14:cNvContentPartPr/>
              <p14:nvPr/>
            </p14:nvContentPartPr>
            <p14:xfrm>
              <a:off x="6545089" y="2735850"/>
              <a:ext cx="81360" cy="8053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1049" y="2729370"/>
                <a:ext cx="10260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잉크 34"/>
              <p14:cNvContentPartPr/>
              <p14:nvPr/>
            </p14:nvContentPartPr>
            <p14:xfrm>
              <a:off x="6597289" y="3602730"/>
              <a:ext cx="988920" cy="4212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90089" y="3593730"/>
                <a:ext cx="100548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32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32" y="860897"/>
            <a:ext cx="922122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048" y="313620"/>
            <a:ext cx="7619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6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장 </a:t>
            </a:r>
            <a:r>
              <a:rPr lang="ko-KR" altLang="en-US" sz="4800" b="1" dirty="0" err="1" smtClean="0">
                <a:solidFill>
                  <a:srgbClr val="FF0000"/>
                </a:solidFill>
              </a:rPr>
              <a:t>닮은행렬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4800" b="1" dirty="0" smtClean="0">
                <a:solidFill>
                  <a:srgbClr val="FF0000"/>
                </a:solidFill>
              </a:rPr>
              <a:t>대각화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5" y="1919375"/>
            <a:ext cx="4650088" cy="3561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1" y="1919375"/>
            <a:ext cx="5122541" cy="35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4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427"/>
            <a:ext cx="9144000" cy="431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4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672" y="-19192"/>
            <a:ext cx="8154539" cy="4124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-142887"/>
            <a:ext cx="8249802" cy="4191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8698"/>
            <a:ext cx="9144000" cy="56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79712" y="203785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err="1" smtClean="0"/>
              <a:t>집합안에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실수배해서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만들어낼수있는관계가있다면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종속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07196"/>
            <a:ext cx="4610744" cy="345805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32" y="1458852"/>
            <a:ext cx="4536504" cy="2640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120811"/>
            <a:ext cx="5616624" cy="2987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1362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2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012540"/>
            <a:ext cx="4906888" cy="49006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행렬식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" y="1916832"/>
            <a:ext cx="4668867" cy="360487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16832"/>
            <a:ext cx="4405942" cy="367240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459545" y="908720"/>
            <a:ext cx="5042520" cy="697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랭</a:t>
            </a:r>
            <a:r>
              <a:rPr lang="ko-KR" altLang="en-US"/>
              <a:t>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93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260649"/>
            <a:ext cx="4744064" cy="309634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5084569" y="406290"/>
              <a:ext cx="1620000" cy="90684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8449" y="400170"/>
                <a:ext cx="163080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잉크 22"/>
              <p14:cNvContentPartPr/>
              <p14:nvPr/>
            </p14:nvContentPartPr>
            <p14:xfrm>
              <a:off x="5880169" y="424650"/>
              <a:ext cx="921240" cy="7542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6689" y="380730"/>
                <a:ext cx="99792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/>
              <p14:cNvContentPartPr/>
              <p14:nvPr/>
            </p14:nvContentPartPr>
            <p14:xfrm>
              <a:off x="7093729" y="762330"/>
              <a:ext cx="1517760" cy="3819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8689" y="757290"/>
                <a:ext cx="1529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잉크 71"/>
              <p14:cNvContentPartPr/>
              <p14:nvPr/>
            </p14:nvContentPartPr>
            <p14:xfrm>
              <a:off x="7986889" y="1738650"/>
              <a:ext cx="776160" cy="95004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1849" y="1733610"/>
                <a:ext cx="785880" cy="9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8" name="잉크 77"/>
              <p14:cNvContentPartPr/>
              <p14:nvPr/>
            </p14:nvContentPartPr>
            <p14:xfrm>
              <a:off x="8069689" y="1755930"/>
              <a:ext cx="111960" cy="82800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47729" y="1715250"/>
                <a:ext cx="15876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9" name="잉크 78"/>
              <p14:cNvContentPartPr/>
              <p14:nvPr/>
            </p14:nvContentPartPr>
            <p14:xfrm>
              <a:off x="8031169" y="1753410"/>
              <a:ext cx="773280" cy="11268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11369" y="1712010"/>
                <a:ext cx="811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잉크 91"/>
              <p14:cNvContentPartPr/>
              <p14:nvPr/>
            </p14:nvContentPartPr>
            <p14:xfrm>
              <a:off x="5635729" y="1721730"/>
              <a:ext cx="1297440" cy="95076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1049" y="1716690"/>
                <a:ext cx="130716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2" name="잉크 151"/>
              <p14:cNvContentPartPr/>
              <p14:nvPr/>
            </p14:nvContentPartPr>
            <p14:xfrm>
              <a:off x="90289" y="3758970"/>
              <a:ext cx="1510920" cy="1551240"/>
            </p14:xfrm>
          </p:contentPart>
        </mc:Choice>
        <mc:Fallback xmlns="">
          <p:pic>
            <p:nvPicPr>
              <p:cNvPr id="152" name="잉크 15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809" y="3752850"/>
                <a:ext cx="152280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3" name="잉크 152"/>
              <p14:cNvContentPartPr/>
              <p14:nvPr/>
            </p14:nvContentPartPr>
            <p14:xfrm>
              <a:off x="195769" y="4404450"/>
              <a:ext cx="48600" cy="907560"/>
            </p14:xfrm>
          </p:contentPart>
        </mc:Choice>
        <mc:Fallback xmlns="">
          <p:pic>
            <p:nvPicPr>
              <p:cNvPr id="153" name="잉크 15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0729" y="4399410"/>
                <a:ext cx="58320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4" name="잉크 153"/>
              <p14:cNvContentPartPr/>
              <p14:nvPr/>
            </p14:nvContentPartPr>
            <p14:xfrm>
              <a:off x="1000369" y="4356570"/>
              <a:ext cx="76680" cy="971280"/>
            </p14:xfrm>
          </p:contentPart>
        </mc:Choice>
        <mc:Fallback xmlns="">
          <p:pic>
            <p:nvPicPr>
              <p:cNvPr id="154" name="잉크 15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5329" y="4351530"/>
                <a:ext cx="87480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8" name="잉크 157"/>
              <p14:cNvContentPartPr/>
              <p14:nvPr/>
            </p14:nvContentPartPr>
            <p14:xfrm>
              <a:off x="6881689" y="380730"/>
              <a:ext cx="51120" cy="984240"/>
            </p14:xfrm>
          </p:contentPart>
        </mc:Choice>
        <mc:Fallback xmlns="">
          <p:pic>
            <p:nvPicPr>
              <p:cNvPr id="158" name="잉크 15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76649" y="375690"/>
                <a:ext cx="6228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9" name="잉크 158"/>
              <p14:cNvContentPartPr/>
              <p14:nvPr/>
            </p14:nvContentPartPr>
            <p14:xfrm>
              <a:off x="7060969" y="1640730"/>
              <a:ext cx="137880" cy="1026360"/>
            </p14:xfrm>
          </p:contentPart>
        </mc:Choice>
        <mc:Fallback xmlns="">
          <p:pic>
            <p:nvPicPr>
              <p:cNvPr id="159" name="잉크 15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5929" y="1635690"/>
                <a:ext cx="148320" cy="10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0" name="잉크 159"/>
              <p14:cNvContentPartPr/>
              <p14:nvPr/>
            </p14:nvContentPartPr>
            <p14:xfrm>
              <a:off x="7389289" y="2070570"/>
              <a:ext cx="242280" cy="147960"/>
            </p14:xfrm>
          </p:contentPart>
        </mc:Choice>
        <mc:Fallback xmlns="">
          <p:pic>
            <p:nvPicPr>
              <p:cNvPr id="160" name="잉크 15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84249" y="2065890"/>
                <a:ext cx="2520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1" name="잉크 160"/>
              <p14:cNvContentPartPr/>
              <p14:nvPr/>
            </p14:nvContentPartPr>
            <p14:xfrm>
              <a:off x="7746769" y="1714530"/>
              <a:ext cx="181080" cy="1007280"/>
            </p14:xfrm>
          </p:contentPart>
        </mc:Choice>
        <mc:Fallback xmlns="">
          <p:pic>
            <p:nvPicPr>
              <p:cNvPr id="161" name="잉크 16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41729" y="1709490"/>
                <a:ext cx="192960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2" name="잉크 161"/>
              <p14:cNvContentPartPr/>
              <p14:nvPr/>
            </p14:nvContentPartPr>
            <p14:xfrm>
              <a:off x="1689049" y="4364490"/>
              <a:ext cx="639000" cy="929880"/>
            </p14:xfrm>
          </p:contentPart>
        </mc:Choice>
        <mc:Fallback xmlns="">
          <p:pic>
            <p:nvPicPr>
              <p:cNvPr id="162" name="잉크 16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83649" y="4359450"/>
                <a:ext cx="64944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5" name="잉크 164"/>
              <p14:cNvContentPartPr/>
              <p14:nvPr/>
            </p14:nvContentPartPr>
            <p14:xfrm>
              <a:off x="1545049" y="4401930"/>
              <a:ext cx="33120" cy="959400"/>
            </p14:xfrm>
          </p:contentPart>
        </mc:Choice>
        <mc:Fallback xmlns="">
          <p:pic>
            <p:nvPicPr>
              <p:cNvPr id="165" name="잉크 16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0009" y="4396890"/>
                <a:ext cx="4320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0" name="잉크 179"/>
              <p14:cNvContentPartPr/>
              <p14:nvPr/>
            </p14:nvContentPartPr>
            <p14:xfrm>
              <a:off x="1159489" y="4088010"/>
              <a:ext cx="4410360" cy="1161720"/>
            </p14:xfrm>
          </p:contentPart>
        </mc:Choice>
        <mc:Fallback xmlns="">
          <p:pic>
            <p:nvPicPr>
              <p:cNvPr id="180" name="잉크 17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54449" y="4082970"/>
                <a:ext cx="4420080" cy="11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1" name="잉크 190"/>
              <p14:cNvContentPartPr/>
              <p14:nvPr/>
            </p14:nvContentPartPr>
            <p14:xfrm>
              <a:off x="6696649" y="3652050"/>
              <a:ext cx="37800" cy="1352520"/>
            </p14:xfrm>
          </p:contentPart>
        </mc:Choice>
        <mc:Fallback xmlns="">
          <p:pic>
            <p:nvPicPr>
              <p:cNvPr id="191" name="잉크 19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91249" y="3647010"/>
                <a:ext cx="48600" cy="13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17" name="잉크 216"/>
              <p14:cNvContentPartPr/>
              <p14:nvPr/>
            </p14:nvContentPartPr>
            <p14:xfrm>
              <a:off x="5056849" y="1662330"/>
              <a:ext cx="352800" cy="346320"/>
            </p14:xfrm>
          </p:contentPart>
        </mc:Choice>
        <mc:Fallback xmlns="">
          <p:pic>
            <p:nvPicPr>
              <p:cNvPr id="217" name="잉크 21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50369" y="1655490"/>
                <a:ext cx="3668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8" name="잉크 217"/>
              <p14:cNvContentPartPr/>
              <p14:nvPr/>
            </p14:nvContentPartPr>
            <p14:xfrm>
              <a:off x="5936329" y="2137170"/>
              <a:ext cx="193680" cy="159120"/>
            </p14:xfrm>
          </p:contentPart>
        </mc:Choice>
        <mc:Fallback xmlns="">
          <p:pic>
            <p:nvPicPr>
              <p:cNvPr id="218" name="잉크 21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30929" y="2131410"/>
                <a:ext cx="204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9" name="잉크 218"/>
              <p14:cNvContentPartPr/>
              <p14:nvPr/>
            </p14:nvContentPartPr>
            <p14:xfrm>
              <a:off x="6576049" y="1756290"/>
              <a:ext cx="190080" cy="171720"/>
            </p14:xfrm>
          </p:contentPart>
        </mc:Choice>
        <mc:Fallback xmlns="">
          <p:pic>
            <p:nvPicPr>
              <p:cNvPr id="219" name="잉크 21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70649" y="1749090"/>
                <a:ext cx="2019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0" name="잉크 219"/>
              <p14:cNvContentPartPr/>
              <p14:nvPr/>
            </p14:nvContentPartPr>
            <p14:xfrm>
              <a:off x="5997169" y="1741170"/>
              <a:ext cx="12960" cy="182520"/>
            </p14:xfrm>
          </p:contentPart>
        </mc:Choice>
        <mc:Fallback xmlns="">
          <p:pic>
            <p:nvPicPr>
              <p:cNvPr id="220" name="잉크 21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91769" y="1735770"/>
                <a:ext cx="234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1" name="잉크 220"/>
              <p14:cNvContentPartPr/>
              <p14:nvPr/>
            </p14:nvContentPartPr>
            <p14:xfrm>
              <a:off x="8615449" y="2168490"/>
              <a:ext cx="16920" cy="136440"/>
            </p14:xfrm>
          </p:contentPart>
        </mc:Choice>
        <mc:Fallback xmlns="">
          <p:pic>
            <p:nvPicPr>
              <p:cNvPr id="221" name="잉크 22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610769" y="2163450"/>
                <a:ext cx="26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2" name="잉크 221"/>
              <p14:cNvContentPartPr/>
              <p14:nvPr/>
            </p14:nvContentPartPr>
            <p14:xfrm>
              <a:off x="8925409" y="1738290"/>
              <a:ext cx="122760" cy="1022040"/>
            </p14:xfrm>
          </p:contentPart>
        </mc:Choice>
        <mc:Fallback xmlns="">
          <p:pic>
            <p:nvPicPr>
              <p:cNvPr id="222" name="잉크 22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920369" y="1731090"/>
                <a:ext cx="13644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3" name="잉크 222"/>
              <p14:cNvContentPartPr/>
              <p14:nvPr/>
            </p14:nvContentPartPr>
            <p14:xfrm>
              <a:off x="6089689" y="4236330"/>
              <a:ext cx="303120" cy="128520"/>
            </p14:xfrm>
          </p:contentPart>
        </mc:Choice>
        <mc:Fallback xmlns="">
          <p:pic>
            <p:nvPicPr>
              <p:cNvPr id="223" name="잉크 22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84649" y="4231650"/>
                <a:ext cx="312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5" name="잉크 224"/>
              <p14:cNvContentPartPr/>
              <p14:nvPr/>
            </p14:nvContentPartPr>
            <p14:xfrm>
              <a:off x="7919209" y="3629730"/>
              <a:ext cx="97560" cy="1406520"/>
            </p14:xfrm>
          </p:contentPart>
        </mc:Choice>
        <mc:Fallback xmlns="">
          <p:pic>
            <p:nvPicPr>
              <p:cNvPr id="225" name="잉크 224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13809" y="3624690"/>
                <a:ext cx="109080" cy="14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0" name="잉크 229"/>
              <p14:cNvContentPartPr/>
              <p14:nvPr/>
            </p14:nvContentPartPr>
            <p14:xfrm>
              <a:off x="5840569" y="3063450"/>
              <a:ext cx="2316600" cy="1992960"/>
            </p14:xfrm>
          </p:contentPart>
        </mc:Choice>
        <mc:Fallback xmlns="">
          <p:pic>
            <p:nvPicPr>
              <p:cNvPr id="230" name="잉크 22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35529" y="3058410"/>
                <a:ext cx="232812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3" name="잉크 242"/>
              <p14:cNvContentPartPr/>
              <p14:nvPr/>
            </p14:nvContentPartPr>
            <p14:xfrm>
              <a:off x="4222369" y="3647730"/>
              <a:ext cx="521640" cy="2703240"/>
            </p14:xfrm>
          </p:contentPart>
        </mc:Choice>
        <mc:Fallback xmlns="">
          <p:pic>
            <p:nvPicPr>
              <p:cNvPr id="243" name="잉크 24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16969" y="3641970"/>
                <a:ext cx="532440" cy="27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9" name="잉크 258"/>
              <p14:cNvContentPartPr/>
              <p14:nvPr/>
            </p14:nvContentPartPr>
            <p14:xfrm>
              <a:off x="5900689" y="3600570"/>
              <a:ext cx="441000" cy="2807640"/>
            </p14:xfrm>
          </p:contentPart>
        </mc:Choice>
        <mc:Fallback xmlns="">
          <p:pic>
            <p:nvPicPr>
              <p:cNvPr id="259" name="잉크 258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95649" y="3595530"/>
                <a:ext cx="450720" cy="28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4" name="잉크 263"/>
              <p14:cNvContentPartPr/>
              <p14:nvPr/>
            </p14:nvContentPartPr>
            <p14:xfrm>
              <a:off x="7642009" y="5260890"/>
              <a:ext cx="1212120" cy="1107720"/>
            </p14:xfrm>
          </p:contentPart>
        </mc:Choice>
        <mc:Fallback xmlns="">
          <p:pic>
            <p:nvPicPr>
              <p:cNvPr id="264" name="잉크 263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36609" y="5255850"/>
                <a:ext cx="122220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71" name="잉크 270"/>
              <p14:cNvContentPartPr/>
              <p14:nvPr/>
            </p14:nvContentPartPr>
            <p14:xfrm>
              <a:off x="6489649" y="5323890"/>
              <a:ext cx="131040" cy="1047240"/>
            </p14:xfrm>
          </p:contentPart>
        </mc:Choice>
        <mc:Fallback xmlns="">
          <p:pic>
            <p:nvPicPr>
              <p:cNvPr id="271" name="잉크 270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84609" y="5318850"/>
                <a:ext cx="14148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3" name="잉크 292"/>
              <p14:cNvContentPartPr/>
              <p14:nvPr/>
            </p14:nvContentPartPr>
            <p14:xfrm>
              <a:off x="8378569" y="5956410"/>
              <a:ext cx="508320" cy="209160"/>
            </p14:xfrm>
          </p:contentPart>
        </mc:Choice>
        <mc:Fallback xmlns="">
          <p:pic>
            <p:nvPicPr>
              <p:cNvPr id="293" name="잉크 292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73529" y="5950290"/>
                <a:ext cx="519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94" name="잉크 293"/>
              <p14:cNvContentPartPr/>
              <p14:nvPr/>
            </p14:nvContentPartPr>
            <p14:xfrm>
              <a:off x="6704209" y="5270250"/>
              <a:ext cx="651240" cy="865800"/>
            </p14:xfrm>
          </p:contentPart>
        </mc:Choice>
        <mc:Fallback xmlns="">
          <p:pic>
            <p:nvPicPr>
              <p:cNvPr id="294" name="잉크 293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98809" y="5265210"/>
                <a:ext cx="66204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95" name="잉크 294"/>
              <p14:cNvContentPartPr/>
              <p14:nvPr/>
            </p14:nvContentPartPr>
            <p14:xfrm>
              <a:off x="8369569" y="5356290"/>
              <a:ext cx="501120" cy="255960"/>
            </p14:xfrm>
          </p:contentPart>
        </mc:Choice>
        <mc:Fallback xmlns="">
          <p:pic>
            <p:nvPicPr>
              <p:cNvPr id="295" name="잉크 294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63809" y="5351250"/>
                <a:ext cx="5122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98" name="잉크 297"/>
              <p14:cNvContentPartPr/>
              <p14:nvPr/>
            </p14:nvContentPartPr>
            <p14:xfrm>
              <a:off x="4902769" y="3675450"/>
              <a:ext cx="4066560" cy="2810880"/>
            </p14:xfrm>
          </p:contentPart>
        </mc:Choice>
        <mc:Fallback xmlns="">
          <p:pic>
            <p:nvPicPr>
              <p:cNvPr id="298" name="잉크 297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98089" y="3670410"/>
                <a:ext cx="4079880" cy="28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99" name="잉크 298"/>
              <p14:cNvContentPartPr/>
              <p14:nvPr/>
            </p14:nvContentPartPr>
            <p14:xfrm>
              <a:off x="9021889" y="5260890"/>
              <a:ext cx="123840" cy="1128600"/>
            </p14:xfrm>
          </p:contentPart>
        </mc:Choice>
        <mc:Fallback xmlns="">
          <p:pic>
            <p:nvPicPr>
              <p:cNvPr id="299" name="잉크 298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16489" y="5256210"/>
                <a:ext cx="133920" cy="1138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354660" y="5633251"/>
            <a:ext cx="3906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rgbClr val="FF0000"/>
                </a:solidFill>
              </a:rPr>
              <a:t>ㄷ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r>
              <a:rPr lang="ko-KR" altLang="en-US" sz="2000" dirty="0" smtClean="0">
                <a:solidFill>
                  <a:srgbClr val="FF0000"/>
                </a:solidFill>
              </a:rPr>
              <a:t>일차독립의 최대개수는</a:t>
            </a:r>
            <a:r>
              <a:rPr lang="en-US" altLang="ko-KR" sz="2000" dirty="0" smtClean="0">
                <a:solidFill>
                  <a:srgbClr val="FF0000"/>
                </a:solidFill>
              </a:rPr>
              <a:t>2</a:t>
            </a:r>
            <a:r>
              <a:rPr lang="ko-KR" altLang="en-US" sz="2000" dirty="0" smtClean="0">
                <a:solidFill>
                  <a:srgbClr val="FF0000"/>
                </a:solidFill>
              </a:rPr>
              <a:t>개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r>
              <a:rPr lang="ko-KR" altLang="en-US" sz="2000" dirty="0" err="1" smtClean="0">
                <a:solidFill>
                  <a:srgbClr val="FF0000"/>
                </a:solidFill>
              </a:rPr>
              <a:t>ㄹ</a:t>
            </a:r>
            <a:r>
              <a:rPr lang="en-US" altLang="ko-KR" sz="2000" dirty="0" smtClean="0">
                <a:solidFill>
                  <a:srgbClr val="FF0000"/>
                </a:solidFill>
              </a:rPr>
              <a:t>.</a:t>
            </a:r>
            <a:r>
              <a:rPr lang="ko-KR" altLang="en-US" sz="2000" dirty="0" smtClean="0">
                <a:solidFill>
                  <a:srgbClr val="FF0000"/>
                </a:solidFill>
              </a:rPr>
              <a:t>일차독립의 최대개수는 </a:t>
            </a:r>
            <a:r>
              <a:rPr lang="en-US" altLang="ko-KR" sz="2000" dirty="0" smtClean="0">
                <a:solidFill>
                  <a:srgbClr val="FF0000"/>
                </a:solidFill>
              </a:rPr>
              <a:t>3</a:t>
            </a:r>
            <a:r>
              <a:rPr lang="ko-KR" altLang="en-US" sz="2000" dirty="0" smtClean="0">
                <a:solidFill>
                  <a:srgbClr val="FF0000"/>
                </a:solidFill>
              </a:rPr>
              <a:t>개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" name="잉크 2"/>
              <p14:cNvContentPartPr/>
              <p14:nvPr/>
            </p14:nvContentPartPr>
            <p14:xfrm>
              <a:off x="3021769" y="4421370"/>
              <a:ext cx="615960" cy="7704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00889" y="4364850"/>
                <a:ext cx="6573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" name="잉크 4"/>
              <p14:cNvContentPartPr/>
              <p14:nvPr/>
            </p14:nvContentPartPr>
            <p14:xfrm>
              <a:off x="3084409" y="4730250"/>
              <a:ext cx="748800" cy="63720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062809" y="4681650"/>
                <a:ext cx="796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" name="잉크 5"/>
              <p14:cNvContentPartPr/>
              <p14:nvPr/>
            </p14:nvContentPartPr>
            <p14:xfrm>
              <a:off x="8252929" y="5453850"/>
              <a:ext cx="612360" cy="298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31329" y="5391930"/>
                <a:ext cx="653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" name="잉크 6"/>
              <p14:cNvContentPartPr/>
              <p14:nvPr/>
            </p14:nvContentPartPr>
            <p14:xfrm>
              <a:off x="8407369" y="5763450"/>
              <a:ext cx="543600" cy="522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383609" y="5708010"/>
                <a:ext cx="591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" name="잉크 7"/>
              <p14:cNvContentPartPr/>
              <p14:nvPr/>
            </p14:nvContentPartPr>
            <p14:xfrm>
              <a:off x="8398009" y="6012570"/>
              <a:ext cx="592200" cy="752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376049" y="5959650"/>
                <a:ext cx="63936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64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704" y="203785"/>
            <a:ext cx="4392488" cy="1033165"/>
          </a:xfrm>
        </p:spPr>
        <p:txBody>
          <a:bodyPr/>
          <a:lstStyle/>
          <a:p>
            <a:pPr algn="l"/>
            <a:r>
              <a:rPr lang="ko-KR" altLang="en-US" dirty="0" smtClean="0"/>
              <a:t>기저 및 차원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6950"/>
            <a:ext cx="5698976" cy="2582904"/>
          </a:xfrm>
        </p:spPr>
      </p:pic>
      <p:sp>
        <p:nvSpPr>
          <p:cNvPr id="4" name="TextBox 3"/>
          <p:cNvSpPr txBox="1"/>
          <p:nvPr/>
        </p:nvSpPr>
        <p:spPr>
          <a:xfrm>
            <a:off x="395536" y="31362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3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518" y="4680533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기저는 </a:t>
            </a:r>
            <a:r>
              <a:rPr lang="ko-KR" altLang="en-US" sz="2400" dirty="0" err="1" smtClean="0"/>
              <a:t>정해져있지않고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무수히많다</a:t>
            </a:r>
            <a:r>
              <a:rPr lang="en-US" altLang="ko-KR" sz="2400" dirty="0"/>
              <a:t>.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기저의 개수는 </a:t>
            </a:r>
            <a:r>
              <a:rPr lang="ko-KR" altLang="en-US" sz="2400" dirty="0" err="1" smtClean="0"/>
              <a:t>변하지않는다</a:t>
            </a:r>
            <a:r>
              <a:rPr lang="en-US" altLang="ko-KR" sz="2400" dirty="0" smtClean="0"/>
              <a:t>!</a:t>
            </a:r>
          </a:p>
          <a:p>
            <a:r>
              <a:rPr lang="ko-KR" altLang="en-US" sz="2400" dirty="0" err="1" smtClean="0"/>
              <a:t>기저의개수</a:t>
            </a:r>
            <a:r>
              <a:rPr lang="en-US" altLang="ko-KR" sz="2400" dirty="0" smtClean="0"/>
              <a:t>=</a:t>
            </a:r>
            <a:r>
              <a:rPr lang="ko-KR" altLang="en-US" sz="2400" dirty="0" smtClean="0"/>
              <a:t>차원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3736102"/>
            <a:ext cx="4084457" cy="30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8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24544" y="203785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선형사상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13620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4</a:t>
            </a:r>
            <a:r>
              <a:rPr lang="ko-KR" altLang="en-US" sz="5400" b="1" dirty="0" smtClean="0">
                <a:solidFill>
                  <a:srgbClr val="FF0000"/>
                </a:solidFill>
              </a:rPr>
              <a:t>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4660815" cy="4525963"/>
          </a:xfrm>
        </p:spPr>
      </p:pic>
      <p:sp>
        <p:nvSpPr>
          <p:cNvPr id="8" name="TextBox 7"/>
          <p:cNvSpPr txBox="1"/>
          <p:nvPr/>
        </p:nvSpPr>
        <p:spPr>
          <a:xfrm>
            <a:off x="5364088" y="168177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원점을 지나는 일차함수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8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844824"/>
            <a:ext cx="10551937" cy="4193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/>
              <p14:cNvContentPartPr/>
              <p14:nvPr/>
            </p14:nvContentPartPr>
            <p14:xfrm>
              <a:off x="7839289" y="2748090"/>
              <a:ext cx="2147760" cy="13291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4249" y="2742690"/>
                <a:ext cx="2157480" cy="13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잉크 51"/>
              <p14:cNvContentPartPr/>
              <p14:nvPr/>
            </p14:nvContentPartPr>
            <p14:xfrm>
              <a:off x="6260329" y="5027970"/>
              <a:ext cx="763200" cy="43848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4929" y="5017170"/>
                <a:ext cx="77400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잉크 57"/>
              <p14:cNvContentPartPr/>
              <p14:nvPr/>
            </p14:nvContentPartPr>
            <p14:xfrm>
              <a:off x="-299231" y="5099610"/>
              <a:ext cx="578160" cy="363240"/>
            </p14:xfrm>
          </p:contentPart>
        </mc:Choice>
        <mc:Fallback xmlns="">
          <p:pic>
            <p:nvPicPr>
              <p:cNvPr id="58" name="잉크 5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05351" y="5094210"/>
                <a:ext cx="588960" cy="3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59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163</Words>
  <Application>Microsoft Office PowerPoint</Application>
  <PresentationFormat>화면 슬라이드 쇼(4:3)</PresentationFormat>
  <Paragraphs>37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선형대수</vt:lpstr>
      <vt:lpstr>집합=공간</vt:lpstr>
      <vt:lpstr>벡터공간안에 부분공간w</vt:lpstr>
      <vt:lpstr>집합안에 실수배해서 만들어낼수있는관계가있다면 종속</vt:lpstr>
      <vt:lpstr>행렬식</vt:lpstr>
      <vt:lpstr>PowerPoint 프레젠테이션</vt:lpstr>
      <vt:lpstr>기저 및 차원</vt:lpstr>
      <vt:lpstr>선형사상1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집합=공간</dc:title>
  <dc:creator>임도연</dc:creator>
  <cp:lastModifiedBy>임도연</cp:lastModifiedBy>
  <cp:revision>143</cp:revision>
  <dcterms:created xsi:type="dcterms:W3CDTF">2020-02-10T08:35:41Z</dcterms:created>
  <dcterms:modified xsi:type="dcterms:W3CDTF">2020-05-02T05:59:17Z</dcterms:modified>
</cp:coreProperties>
</file>